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4" r:id="rId2"/>
  </p:sldMasterIdLst>
  <p:notesMasterIdLst>
    <p:notesMasterId r:id="rId5"/>
  </p:notesMasterIdLst>
  <p:handoutMasterIdLst>
    <p:handoutMasterId r:id="rId6"/>
  </p:handoutMasterIdLst>
  <p:sldIdLst>
    <p:sldId id="351" r:id="rId3"/>
    <p:sldId id="352" r:id="rId4"/>
  </p:sldIdLst>
  <p:sldSz cx="9906000" cy="6858000" type="A4"/>
  <p:notesSz cx="9872663" cy="6797675"/>
  <p:defaultTextStyle>
    <a:defPPr>
      <a:defRPr lang="fr-FR"/>
    </a:defPPr>
    <a:lvl1pPr algn="l" defTabSz="455613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-84" charset="-128"/>
        <a:cs typeface="+mn-cs"/>
      </a:defRPr>
    </a:lvl1pPr>
    <a:lvl2pPr marL="455613" indent="1588" algn="l" defTabSz="455613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-84" charset="-128"/>
        <a:cs typeface="+mn-cs"/>
      </a:defRPr>
    </a:lvl2pPr>
    <a:lvl3pPr marL="912813" indent="1588" algn="l" defTabSz="455613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-84" charset="-128"/>
        <a:cs typeface="+mn-cs"/>
      </a:defRPr>
    </a:lvl3pPr>
    <a:lvl4pPr marL="1370013" indent="1588" algn="l" defTabSz="455613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-84" charset="-128"/>
        <a:cs typeface="+mn-cs"/>
      </a:defRPr>
    </a:lvl4pPr>
    <a:lvl5pPr marL="1827213" indent="1588" algn="l" defTabSz="455613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-8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-8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-8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-8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-84" charset="-128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DE9DFB15-C10E-41BF-94A4-E55C0705A793}">
          <p14:sldIdLst>
            <p14:sldId id="351"/>
            <p14:sldId id="352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DAMERY Emmanuel 131447" initials="ED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996CD"/>
    <a:srgbClr val="038154"/>
    <a:srgbClr val="B5591C"/>
    <a:srgbClr val="591B4D"/>
    <a:srgbClr val="126A89"/>
    <a:srgbClr val="D6B218"/>
    <a:srgbClr val="0E7C47"/>
    <a:srgbClr val="9EB93D"/>
    <a:srgbClr val="E6C01E"/>
    <a:srgbClr val="BAE96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713" autoAdjust="0"/>
    <p:restoredTop sz="94162" autoAdjust="0"/>
  </p:normalViewPr>
  <p:slideViewPr>
    <p:cSldViewPr snapToObjects="1">
      <p:cViewPr varScale="1">
        <p:scale>
          <a:sx n="73" d="100"/>
          <a:sy n="73" d="100"/>
        </p:scale>
        <p:origin x="1404" y="72"/>
      </p:cViewPr>
      <p:guideLst>
        <p:guide orient="horz" pos="2160"/>
        <p:guide pos="3120"/>
      </p:guideLst>
    </p:cSldViewPr>
  </p:slideViewPr>
  <p:outlineViewPr>
    <p:cViewPr>
      <p:scale>
        <a:sx n="33" d="100"/>
        <a:sy n="33" d="100"/>
      </p:scale>
      <p:origin x="42" y="155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25" d="100"/>
        <a:sy n="125" d="100"/>
      </p:scale>
      <p:origin x="0" y="-18402"/>
    </p:cViewPr>
  </p:sorterViewPr>
  <p:notesViewPr>
    <p:cSldViewPr snapToObjects="1">
      <p:cViewPr varScale="1">
        <p:scale>
          <a:sx n="117" d="100"/>
          <a:sy n="117" d="100"/>
        </p:scale>
        <p:origin x="2082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commentAuthors" Target="commentAuthor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11" Type="http://schemas.openxmlformats.org/officeDocument/2006/relationships/tableStyles" Target="tableStyles.xml"/><Relationship Id="rId5" Type="http://schemas.openxmlformats.org/officeDocument/2006/relationships/notesMaster" Target="notesMasters/notesMaster1.xml"/><Relationship Id="rId10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1" y="2"/>
            <a:ext cx="4278463" cy="34010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5591887" y="2"/>
            <a:ext cx="4278463" cy="34010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7A3E853-2D6E-4DE0-B9DF-965F61DB718B}" type="datetimeFigureOut">
              <a:rPr lang="fr-FR" smtClean="0"/>
              <a:t>15/04/2021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1" y="6456482"/>
            <a:ext cx="4278463" cy="34010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5591887" y="6456482"/>
            <a:ext cx="4278463" cy="34010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ECB9B33-CD1F-48B9-B82B-888621FCB90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968867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278154" cy="33988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5592225" y="0"/>
            <a:ext cx="4278154" cy="33988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38EDE2-B447-4FED-BFAD-D12DC8C66C4C}" type="datetimeFigureOut">
              <a:rPr lang="fr-FR" smtClean="0"/>
              <a:t>15/04/2021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3095625" y="509588"/>
            <a:ext cx="3681413" cy="25495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987267" y="3228898"/>
            <a:ext cx="7898130" cy="305895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1" y="6456614"/>
            <a:ext cx="4278154" cy="33988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5592225" y="6456614"/>
            <a:ext cx="4278154" cy="33988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D73A69C-10ED-4882-A2D0-602B1286D21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652397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73A69C-10ED-4882-A2D0-602B1286D21C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597019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73A69C-10ED-4882-A2D0-602B1286D21C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389873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2.png"/><Relationship Id="rId7" Type="http://schemas.openxmlformats.org/officeDocument/2006/relationships/image" Target="../media/image9.jp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jpg"/><Relationship Id="rId11" Type="http://schemas.openxmlformats.org/officeDocument/2006/relationships/image" Target="../media/image5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3.jpg"/><Relationship Id="rId9" Type="http://schemas.openxmlformats.org/officeDocument/2006/relationships/image" Target="../media/image11.jp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(1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7" t="1509"/>
          <a:stretch/>
        </p:blipFill>
        <p:spPr>
          <a:xfrm>
            <a:off x="0" y="0"/>
            <a:ext cx="9906000" cy="1787256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742950" y="2276872"/>
            <a:ext cx="8420100" cy="1470025"/>
          </a:xfrm>
        </p:spPr>
        <p:txBody>
          <a:bodyPr/>
          <a:lstStyle>
            <a:lvl1pPr>
              <a:defRPr sz="3600" b="0" cap="all" baseline="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742950" y="3836640"/>
            <a:ext cx="8420100" cy="1752600"/>
          </a:xfrm>
        </p:spPr>
        <p:txBody>
          <a:bodyPr/>
          <a:lstStyle>
            <a:lvl1pPr marL="0" indent="0" algn="ctr">
              <a:buNone/>
              <a:defRPr i="1">
                <a:solidFill>
                  <a:schemeClr val="tx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4571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3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4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dirty="0" smtClean="0"/>
              <a:t>Cliquez pour modifier le style des sous-titres du masque</a:t>
            </a:r>
            <a:endParaRPr lang="fr-FR" dirty="0"/>
          </a:p>
        </p:txBody>
      </p:sp>
      <p:pic>
        <p:nvPicPr>
          <p:cNvPr id="18" name="Picture 3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592547"/>
            <a:ext cx="9907588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Image 18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6876" y="528832"/>
            <a:ext cx="2232248" cy="72959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10" name="Groupe 9"/>
          <p:cNvGrpSpPr/>
          <p:nvPr userDrawn="1"/>
        </p:nvGrpSpPr>
        <p:grpSpPr>
          <a:xfrm>
            <a:off x="2035969" y="5877272"/>
            <a:ext cx="5834063" cy="566737"/>
            <a:chOff x="2035969" y="5877272"/>
            <a:chExt cx="5834063" cy="566737"/>
          </a:xfrm>
        </p:grpSpPr>
        <p:pic>
          <p:nvPicPr>
            <p:cNvPr id="11" name="Picture 2"/>
            <p:cNvPicPr>
              <a:picLocks noChangeAspect="1" noChangeArrowheads="1"/>
            </p:cNvPicPr>
            <p:nvPr userDrawn="1"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35969" y="5877272"/>
              <a:ext cx="5834063" cy="5667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2" name="Image 11"/>
            <p:cNvPicPr>
              <a:picLocks noChangeAspect="1"/>
            </p:cNvPicPr>
            <p:nvPr userDrawn="1"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16896" y="5882034"/>
              <a:ext cx="771525" cy="56197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785172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pan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contenu 3"/>
          <p:cNvSpPr>
            <a:spLocks noGrp="1"/>
          </p:cNvSpPr>
          <p:nvPr>
            <p:ph sz="half" idx="2" hasCustomPrompt="1"/>
          </p:nvPr>
        </p:nvSpPr>
        <p:spPr>
          <a:xfrm>
            <a:off x="502096" y="1412776"/>
            <a:ext cx="4376870" cy="4968552"/>
          </a:xfrm>
          <a:solidFill>
            <a:schemeClr val="accent3"/>
          </a:solidFill>
        </p:spPr>
        <p:txBody>
          <a:bodyPr/>
          <a:lstStyle>
            <a:lvl1pPr marL="341313" indent="-341313"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741363" indent="-284163">
              <a:buFont typeface="Arial" panose="020B0604020202020204" pitchFamily="34" charset="0"/>
              <a:buChar char="•"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6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dirty="0" smtClean="0"/>
              <a:t>Cliquez pour modifier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0"/>
            <a:endParaRPr lang="fr-FR" dirty="0" smtClean="0"/>
          </a:p>
        </p:txBody>
      </p:sp>
      <p:sp>
        <p:nvSpPr>
          <p:cNvPr id="11" name="Espace réservé du contenu 5"/>
          <p:cNvSpPr>
            <a:spLocks noGrp="1"/>
          </p:cNvSpPr>
          <p:nvPr>
            <p:ph sz="quarter" idx="4" hasCustomPrompt="1"/>
          </p:nvPr>
        </p:nvSpPr>
        <p:spPr>
          <a:xfrm>
            <a:off x="5038906" y="1412776"/>
            <a:ext cx="4378590" cy="4968552"/>
          </a:xfrm>
          <a:solidFill>
            <a:schemeClr val="accent3"/>
          </a:solidFill>
        </p:spPr>
        <p:txBody>
          <a:bodyPr/>
          <a:lstStyle>
            <a:lvl1pPr marL="341313" indent="-341313"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6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dirty="0" smtClean="0"/>
              <a:t>Cliquez pour modifier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0"/>
            <a:endParaRPr lang="fr-FR" dirty="0" smtClean="0"/>
          </a:p>
        </p:txBody>
      </p:sp>
      <p:sp>
        <p:nvSpPr>
          <p:cNvPr id="12" name="Espace réservé du titre 1"/>
          <p:cNvSpPr>
            <a:spLocks noGrp="1"/>
          </p:cNvSpPr>
          <p:nvPr>
            <p:ph type="title" hasCustomPrompt="1"/>
          </p:nvPr>
        </p:nvSpPr>
        <p:spPr bwMode="auto">
          <a:xfrm>
            <a:off x="495300" y="188640"/>
            <a:ext cx="7266012" cy="966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38" tIns="45718" rIns="91438" bIns="45718" numCol="1" anchor="ctr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fr-FR" dirty="0" smtClean="0"/>
              <a:t>Cliquez et modifiez le titre</a:t>
            </a:r>
          </a:p>
        </p:txBody>
      </p:sp>
      <p:pic>
        <p:nvPicPr>
          <p:cNvPr id="13" name="Picture 3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592547"/>
            <a:ext cx="9907588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Image 6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/>
          <a:stretch/>
        </p:blipFill>
        <p:spPr>
          <a:xfrm>
            <a:off x="6681193" y="-1"/>
            <a:ext cx="3224808" cy="1167693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6627" y="400123"/>
            <a:ext cx="1124226" cy="36744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719069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pan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95301" y="1412776"/>
            <a:ext cx="4376870" cy="687212"/>
          </a:xfrm>
          <a:solidFill>
            <a:schemeClr val="accent1"/>
          </a:solidFill>
        </p:spPr>
        <p:txBody>
          <a:bodyPr anchor="ctr"/>
          <a:lstStyle>
            <a:lvl1pPr marL="0" indent="0" algn="ctr">
              <a:buNone/>
              <a:defRPr lang="fr-FR" sz="1600" b="1" kern="1200" cap="all" baseline="0" dirty="0" smtClean="0">
                <a:solidFill>
                  <a:schemeClr val="bg2"/>
                </a:solidFill>
                <a:latin typeface="Calibri" panose="020F0502020204030204" pitchFamily="34" charset="0"/>
                <a:ea typeface="ＭＳ Ｐゴシック" pitchFamily="-84" charset="-128"/>
                <a:cs typeface="Calibri" panose="020F0502020204030204" pitchFamily="34" charset="0"/>
              </a:defRPr>
            </a:lvl1pPr>
            <a:lvl2pPr marL="457187" indent="0">
              <a:buNone/>
              <a:defRPr sz="2000" b="1"/>
            </a:lvl2pPr>
            <a:lvl3pPr marL="914373" indent="0">
              <a:buNone/>
              <a:defRPr sz="1800" b="1"/>
            </a:lvl3pPr>
            <a:lvl4pPr marL="1371560" indent="0">
              <a:buNone/>
              <a:defRPr sz="1600" b="1"/>
            </a:lvl4pPr>
            <a:lvl5pPr marL="1828747" indent="0">
              <a:buNone/>
              <a:defRPr sz="1600" b="1"/>
            </a:lvl5pPr>
            <a:lvl6pPr marL="2285933" indent="0">
              <a:buNone/>
              <a:defRPr sz="1600" b="1"/>
            </a:lvl6pPr>
            <a:lvl7pPr marL="2743120" indent="0">
              <a:buNone/>
              <a:defRPr sz="1600" b="1"/>
            </a:lvl7pPr>
            <a:lvl8pPr marL="3200307" indent="0">
              <a:buNone/>
              <a:defRPr sz="1600" b="1"/>
            </a:lvl8pPr>
            <a:lvl9pPr marL="3657494" indent="0">
              <a:buNone/>
              <a:defRPr sz="1600" b="1"/>
            </a:lvl9pPr>
          </a:lstStyle>
          <a:p>
            <a:pPr lvl="0"/>
            <a:r>
              <a:rPr lang="fr-FR" dirty="0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 hasCustomPrompt="1"/>
          </p:nvPr>
        </p:nvSpPr>
        <p:spPr>
          <a:xfrm>
            <a:off x="495301" y="2276872"/>
            <a:ext cx="4376870" cy="3960440"/>
          </a:xfrm>
          <a:solidFill>
            <a:schemeClr val="accent3"/>
          </a:solidFill>
        </p:spPr>
        <p:txBody>
          <a:bodyPr/>
          <a:lstStyle>
            <a:lvl1pPr marL="341313" indent="-341313"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741363" indent="-284163">
              <a:buFont typeface="Arial" panose="020B0604020202020204" pitchFamily="34" charset="0"/>
              <a:buChar char="•"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6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dirty="0" smtClean="0"/>
              <a:t>Cliquez pour modifier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0"/>
            <a:endParaRPr lang="fr-FR" dirty="0" smtClean="0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5032111" y="1412776"/>
            <a:ext cx="4378590" cy="687212"/>
          </a:xfrm>
          <a:solidFill>
            <a:schemeClr val="tx2"/>
          </a:solidFill>
          <a:ln>
            <a:noFill/>
          </a:ln>
          <a:extLst/>
        </p:spPr>
        <p:txBody>
          <a:bodyPr vert="horz" wrap="square" lIns="91438" tIns="45718" rIns="91438" bIns="45718" numCol="1" anchor="ctr" anchorCtr="0" compatLnSpc="1">
            <a:prstTxWarp prst="textNoShape">
              <a:avLst/>
            </a:prstTxWarp>
          </a:bodyPr>
          <a:lstStyle>
            <a:lvl1pPr algn="ctr">
              <a:defRPr lang="fr-FR" sz="1600" b="1" cap="all" baseline="0" dirty="0" smtClean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marL="0" lvl="0" indent="0" algn="ctr">
              <a:buNone/>
            </a:pPr>
            <a:r>
              <a:rPr lang="fr-FR" dirty="0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 hasCustomPrompt="1"/>
          </p:nvPr>
        </p:nvSpPr>
        <p:spPr>
          <a:xfrm>
            <a:off x="5032111" y="2276872"/>
            <a:ext cx="4378590" cy="3960440"/>
          </a:xfrm>
          <a:solidFill>
            <a:schemeClr val="accent3"/>
          </a:solidFill>
        </p:spPr>
        <p:txBody>
          <a:bodyPr/>
          <a:lstStyle>
            <a:lvl1pPr marL="341313" indent="-341313"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741363" indent="-284163">
              <a:buFont typeface="Arial" panose="020B0604020202020204" pitchFamily="34" charset="0"/>
              <a:buChar char="•"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6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dirty="0" smtClean="0"/>
              <a:t>Cliquez pour modifier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0"/>
            <a:endParaRPr lang="fr-FR" dirty="0" smtClean="0"/>
          </a:p>
        </p:txBody>
      </p:sp>
      <p:sp>
        <p:nvSpPr>
          <p:cNvPr id="14" name="Espace réservé du titre 1"/>
          <p:cNvSpPr>
            <a:spLocks noGrp="1"/>
          </p:cNvSpPr>
          <p:nvPr>
            <p:ph type="title" hasCustomPrompt="1"/>
          </p:nvPr>
        </p:nvSpPr>
        <p:spPr bwMode="auto">
          <a:xfrm>
            <a:off x="495300" y="188640"/>
            <a:ext cx="7266012" cy="966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38" tIns="45718" rIns="91438" bIns="45718" numCol="1" anchor="ctr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fr-FR" dirty="0" smtClean="0"/>
              <a:t>Cliquez et modifiez le titre</a:t>
            </a:r>
          </a:p>
        </p:txBody>
      </p:sp>
      <p:pic>
        <p:nvPicPr>
          <p:cNvPr id="10" name="Picture 3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592547"/>
            <a:ext cx="9907588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Image 10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/>
          <a:stretch/>
        </p:blipFill>
        <p:spPr>
          <a:xfrm>
            <a:off x="6681193" y="-1"/>
            <a:ext cx="3224808" cy="1167693"/>
          </a:xfrm>
          <a:prstGeom prst="rect">
            <a:avLst/>
          </a:prstGeom>
        </p:spPr>
      </p:pic>
      <p:pic>
        <p:nvPicPr>
          <p:cNvPr id="12" name="Image 11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6627" y="400123"/>
            <a:ext cx="1124226" cy="36744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76937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pan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titre 1"/>
          <p:cNvSpPr>
            <a:spLocks noGrp="1"/>
          </p:cNvSpPr>
          <p:nvPr>
            <p:ph type="title" hasCustomPrompt="1"/>
          </p:nvPr>
        </p:nvSpPr>
        <p:spPr bwMode="auto">
          <a:xfrm>
            <a:off x="495300" y="188640"/>
            <a:ext cx="7266012" cy="966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38" tIns="45718" rIns="91438" bIns="45718" numCol="1" anchor="ctr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fr-FR" dirty="0" smtClean="0"/>
              <a:t>Cliquez et modifiez le titre</a:t>
            </a:r>
          </a:p>
        </p:txBody>
      </p:sp>
      <p:pic>
        <p:nvPicPr>
          <p:cNvPr id="7" name="Picture 3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592547"/>
            <a:ext cx="9907588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Image 7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/>
          <a:stretch/>
        </p:blipFill>
        <p:spPr>
          <a:xfrm>
            <a:off x="6681193" y="-1"/>
            <a:ext cx="3224808" cy="1167693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6627" y="400123"/>
            <a:ext cx="1124226" cy="36744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8355275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pan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592547"/>
            <a:ext cx="9907588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Image 5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/>
          <a:stretch/>
        </p:blipFill>
        <p:spPr>
          <a:xfrm>
            <a:off x="6681193" y="-1"/>
            <a:ext cx="3224808" cy="1167693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6627" y="400123"/>
            <a:ext cx="1124226" cy="36744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182753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pan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N + CONTA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7" t="1509"/>
          <a:stretch/>
        </p:blipFill>
        <p:spPr>
          <a:xfrm>
            <a:off x="0" y="0"/>
            <a:ext cx="9906000" cy="1787256"/>
          </a:xfrm>
          <a:prstGeom prst="rect">
            <a:avLst/>
          </a:prstGeom>
        </p:spPr>
      </p:pic>
      <p:sp>
        <p:nvSpPr>
          <p:cNvPr id="13" name="ZoneTexte 12"/>
          <p:cNvSpPr txBox="1"/>
          <p:nvPr userDrawn="1"/>
        </p:nvSpPr>
        <p:spPr>
          <a:xfrm>
            <a:off x="999606" y="2636912"/>
            <a:ext cx="79067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0" lang="fr-FR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2996CD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-84" charset="-128"/>
                <a:cs typeface="Calibri" panose="020F0502020204030204" pitchFamily="34" charset="0"/>
              </a:rPr>
              <a:t>MERCI DE VOTRE ATTENTION</a:t>
            </a:r>
            <a:endParaRPr lang="fr-FR" sz="16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ZoneTexte 11"/>
          <p:cNvSpPr txBox="1"/>
          <p:nvPr userDrawn="1"/>
        </p:nvSpPr>
        <p:spPr>
          <a:xfrm>
            <a:off x="2715679" y="3458617"/>
            <a:ext cx="4494268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600" b="1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Institut Carnot Énergies du Futur</a:t>
            </a:r>
            <a:r>
              <a:rPr lang="fr-FR" sz="1600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fr-FR" sz="1600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fr-FR" sz="1600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Bâtiment</a:t>
            </a:r>
            <a:r>
              <a:rPr lang="fr-FR" sz="1600" baseline="0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1600" baseline="0" dirty="0" err="1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GreEn-ER</a:t>
            </a:r>
            <a:endParaRPr lang="fr-FR" sz="1600" baseline="0" dirty="0" smtClean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r"/>
            <a:r>
              <a:rPr lang="fr-FR" sz="1600" baseline="0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21 avenue des martyrs – CS 90624</a:t>
            </a:r>
          </a:p>
          <a:p>
            <a:pPr algn="r"/>
            <a:r>
              <a:rPr lang="fr-FR" sz="1600" baseline="0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38031 Grenoble CEDEX 1</a:t>
            </a:r>
          </a:p>
          <a:p>
            <a:pPr algn="r"/>
            <a:r>
              <a:rPr lang="fr-FR" sz="1600" baseline="0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Tél. (04) 76 82 62 93 –contact@energiesdufutur.fr</a:t>
            </a:r>
            <a:endParaRPr lang="fr-FR" sz="1600" dirty="0" smtClean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r"/>
            <a:endParaRPr lang="fr-FR" sz="600" b="1" dirty="0" smtClean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r"/>
            <a:r>
              <a:rPr lang="fr-FR" sz="2800" b="1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www.energiesdufutur.fr </a:t>
            </a:r>
            <a:endParaRPr lang="fr-FR" sz="2800" b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9" name="Image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6876" y="528832"/>
            <a:ext cx="2232248" cy="72959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" name="Picture 3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592547"/>
            <a:ext cx="9907588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1" name="Groupe 10"/>
          <p:cNvGrpSpPr/>
          <p:nvPr userDrawn="1"/>
        </p:nvGrpSpPr>
        <p:grpSpPr>
          <a:xfrm>
            <a:off x="2045781" y="5665543"/>
            <a:ext cx="5834063" cy="566737"/>
            <a:chOff x="2035969" y="5877272"/>
            <a:chExt cx="5834063" cy="566737"/>
          </a:xfrm>
        </p:grpSpPr>
        <p:pic>
          <p:nvPicPr>
            <p:cNvPr id="14" name="Picture 2"/>
            <p:cNvPicPr>
              <a:picLocks noChangeAspect="1" noChangeArrowheads="1"/>
            </p:cNvPicPr>
            <p:nvPr userDrawn="1"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35969" y="5877272"/>
              <a:ext cx="5834063" cy="5667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5" name="Image 14"/>
            <p:cNvPicPr>
              <a:picLocks noChangeAspect="1"/>
            </p:cNvPicPr>
            <p:nvPr userDrawn="1"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16896" y="5882034"/>
              <a:ext cx="771525" cy="56197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8632366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pan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re et contenu (1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2"/>
          <p:cNvSpPr>
            <a:spLocks noGrp="1"/>
          </p:cNvSpPr>
          <p:nvPr>
            <p:ph idx="1"/>
          </p:nvPr>
        </p:nvSpPr>
        <p:spPr bwMode="auto">
          <a:xfrm>
            <a:off x="495300" y="1412776"/>
            <a:ext cx="8915400" cy="4896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38" tIns="45718" rIns="91438" bIns="45718" numCol="1" anchor="t" anchorCtr="0" compatLnSpc="1">
            <a:prstTxWarp prst="textNoShape">
              <a:avLst/>
            </a:prstTxWarp>
          </a:bodyPr>
          <a:lstStyle>
            <a:lvl1pPr marL="341313" indent="-341313">
              <a:buFont typeface="Arial" panose="020B0604020202020204" pitchFamily="34" charset="0"/>
              <a:buChar char="•"/>
              <a:defRPr/>
            </a:lvl1pPr>
            <a:lvl2pPr marL="741363" indent="-284163">
              <a:buFont typeface="Arial" panose="020B0604020202020204" pitchFamily="34" charset="0"/>
              <a:buChar char="•"/>
              <a:defRPr/>
            </a:lvl2pPr>
          </a:lstStyle>
          <a:p>
            <a:pPr lvl="0"/>
            <a:r>
              <a:rPr lang="fr-FR" dirty="0" smtClean="0"/>
              <a:t>Cliquez pour modifier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0"/>
            <a:endParaRPr lang="fr-FR" dirty="0" smtClean="0"/>
          </a:p>
        </p:txBody>
      </p:sp>
      <p:sp>
        <p:nvSpPr>
          <p:cNvPr id="5" name="Espace réservé du titre 1"/>
          <p:cNvSpPr>
            <a:spLocks noGrp="1"/>
          </p:cNvSpPr>
          <p:nvPr>
            <p:ph type="title" hasCustomPrompt="1"/>
          </p:nvPr>
        </p:nvSpPr>
        <p:spPr bwMode="auto">
          <a:xfrm>
            <a:off x="495300" y="188642"/>
            <a:ext cx="7266012" cy="966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38" tIns="45718" rIns="91438" bIns="45718" numCol="1" anchor="ctr" anchorCtr="0" compatLnSpc="1">
            <a:prstTxWarp prst="textNoShape">
              <a:avLst/>
            </a:prstTxWarp>
          </a:bodyPr>
          <a:lstStyle>
            <a:lvl1pPr algn="l">
              <a:defRPr>
                <a:solidFill>
                  <a:schemeClr val="accent2"/>
                </a:solidFill>
              </a:defRPr>
            </a:lvl1pPr>
          </a:lstStyle>
          <a:p>
            <a:pPr lvl="0"/>
            <a:r>
              <a:rPr lang="fr-FR" dirty="0" smtClean="0"/>
              <a:t>Cliquez et modifiez le titre</a:t>
            </a:r>
          </a:p>
        </p:txBody>
      </p:sp>
      <p:pic>
        <p:nvPicPr>
          <p:cNvPr id="6" name="Image 5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681193" y="-1"/>
            <a:ext cx="3224808" cy="1167693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06628" y="400123"/>
            <a:ext cx="1124226" cy="36744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4064751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666227" y="4256296"/>
            <a:ext cx="531173" cy="4236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142017" y="2513660"/>
            <a:ext cx="657987" cy="5248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2572" y="4825306"/>
            <a:ext cx="481905" cy="3843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480" y="5028465"/>
            <a:ext cx="1020071" cy="813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itre 1"/>
          <p:cNvSpPr>
            <a:spLocks noGrp="1"/>
          </p:cNvSpPr>
          <p:nvPr>
            <p:ph type="ctrTitle"/>
          </p:nvPr>
        </p:nvSpPr>
        <p:spPr>
          <a:xfrm>
            <a:off x="2072680" y="1556792"/>
            <a:ext cx="5976664" cy="1470025"/>
          </a:xfrm>
        </p:spPr>
        <p:txBody>
          <a:bodyPr/>
          <a:lstStyle>
            <a:lvl1pPr>
              <a:defRPr sz="3600" b="0" cap="all" baseline="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lang="fr-FR" dirty="0"/>
          </a:p>
        </p:txBody>
      </p:sp>
      <p:sp>
        <p:nvSpPr>
          <p:cNvPr id="7" name="Sous-titre 2"/>
          <p:cNvSpPr>
            <a:spLocks noGrp="1"/>
          </p:cNvSpPr>
          <p:nvPr>
            <p:ph type="subTitle" idx="1"/>
          </p:nvPr>
        </p:nvSpPr>
        <p:spPr>
          <a:xfrm>
            <a:off x="2072680" y="3255268"/>
            <a:ext cx="5976664" cy="1037828"/>
          </a:xfrm>
        </p:spPr>
        <p:txBody>
          <a:bodyPr/>
          <a:lstStyle>
            <a:lvl1pPr marL="0" indent="0" algn="ctr">
              <a:buNone/>
              <a:defRPr i="1">
                <a:solidFill>
                  <a:schemeClr val="tx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4571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3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4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dirty="0" smtClean="0"/>
              <a:t>Cliquez pour modifier le style des sous-titres du masque</a:t>
            </a:r>
            <a:endParaRPr lang="fr-FR" dirty="0"/>
          </a:p>
        </p:txBody>
      </p:sp>
      <p:sp>
        <p:nvSpPr>
          <p:cNvPr id="13" name="Espace réservé pour une image  5"/>
          <p:cNvSpPr>
            <a:spLocks noGrp="1"/>
          </p:cNvSpPr>
          <p:nvPr>
            <p:ph type="pic" sz="quarter" idx="15"/>
          </p:nvPr>
        </p:nvSpPr>
        <p:spPr>
          <a:xfrm>
            <a:off x="200472" y="1772816"/>
            <a:ext cx="1224136" cy="1193365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228600" dist="127000" dir="12300000" algn="tr" rotWithShape="0">
              <a:prstClr val="black">
                <a:alpha val="40000"/>
              </a:prstClr>
            </a:outerShdw>
          </a:effectLst>
          <a:extLst/>
        </p:spPr>
        <p:txBody>
          <a:bodyPr vert="horz" wrap="square" lIns="91438" tIns="45718" rIns="91438" bIns="45718" numCol="1" anchor="t" anchorCtr="0" compatLnSpc="1">
            <a:prstTxWarp prst="textNoShape">
              <a:avLst/>
            </a:prstTxWarp>
          </a:bodyPr>
          <a:lstStyle>
            <a:lvl1pPr>
              <a:defRPr lang="fr-FR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endParaRPr lang="fr-FR"/>
          </a:p>
        </p:txBody>
      </p:sp>
      <p:sp>
        <p:nvSpPr>
          <p:cNvPr id="14" name="Espace réservé pour une image  5"/>
          <p:cNvSpPr>
            <a:spLocks noGrp="1"/>
          </p:cNvSpPr>
          <p:nvPr>
            <p:ph type="pic" sz="quarter" idx="16"/>
          </p:nvPr>
        </p:nvSpPr>
        <p:spPr>
          <a:xfrm>
            <a:off x="978758" y="4991578"/>
            <a:ext cx="978357" cy="953764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228600" dist="127000" dir="12300000" algn="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38" tIns="45718" rIns="91438" bIns="45718" numCol="1" anchor="t" anchorCtr="0" compatLnSpc="1">
            <a:prstTxWarp prst="textNoShape">
              <a:avLst/>
            </a:prstTxWarp>
          </a:bodyPr>
          <a:lstStyle>
            <a:lvl1pPr>
              <a:defRPr lang="fr-FR" sz="1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endParaRPr lang="fr-FR"/>
          </a:p>
        </p:txBody>
      </p:sp>
      <p:sp>
        <p:nvSpPr>
          <p:cNvPr id="15" name="Espace réservé pour une image  5"/>
          <p:cNvSpPr>
            <a:spLocks noGrp="1"/>
          </p:cNvSpPr>
          <p:nvPr>
            <p:ph type="pic" sz="quarter" idx="17"/>
          </p:nvPr>
        </p:nvSpPr>
        <p:spPr>
          <a:xfrm>
            <a:off x="560713" y="4509120"/>
            <a:ext cx="827841" cy="807031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228600" dist="127000" dir="12300000" algn="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38" tIns="45718" rIns="91438" bIns="45718" numCol="1" anchor="t" anchorCtr="0" compatLnSpc="1">
            <a:prstTxWarp prst="textNoShape">
              <a:avLst/>
            </a:prstTxWarp>
          </a:bodyPr>
          <a:lstStyle>
            <a:lvl1pPr>
              <a:defRPr lang="fr-FR" sz="1000" dirty="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endParaRPr lang="fr-FR" dirty="0"/>
          </a:p>
        </p:txBody>
      </p:sp>
      <p:sp>
        <p:nvSpPr>
          <p:cNvPr id="17" name="Espace réservé pour une image  5"/>
          <p:cNvSpPr>
            <a:spLocks noGrp="1"/>
          </p:cNvSpPr>
          <p:nvPr>
            <p:ph type="pic" sz="quarter" idx="19"/>
          </p:nvPr>
        </p:nvSpPr>
        <p:spPr>
          <a:xfrm>
            <a:off x="711805" y="3456597"/>
            <a:ext cx="765196" cy="745961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228600" dist="127000" dir="12300000" algn="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38" tIns="45718" rIns="91438" bIns="45718" numCol="1" anchor="t" anchorCtr="0" compatLnSpc="1">
            <a:prstTxWarp prst="textNoShape">
              <a:avLst/>
            </a:prstTxWarp>
          </a:bodyPr>
          <a:lstStyle>
            <a:lvl1pPr>
              <a:defRPr lang="fr-FR" sz="1000" dirty="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endParaRPr lang="fr-FR" dirty="0"/>
          </a:p>
        </p:txBody>
      </p:sp>
      <p:pic>
        <p:nvPicPr>
          <p:cNvPr id="26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3595922" y="4825305"/>
            <a:ext cx="481905" cy="3843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" name="Espace réservé pour une image  5"/>
          <p:cNvSpPr>
            <a:spLocks noGrp="1"/>
          </p:cNvSpPr>
          <p:nvPr>
            <p:ph type="pic" sz="quarter" idx="18"/>
          </p:nvPr>
        </p:nvSpPr>
        <p:spPr>
          <a:xfrm>
            <a:off x="2831189" y="4519300"/>
            <a:ext cx="916204" cy="893173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228600" dist="127000" dir="12300000" algn="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38" tIns="45718" rIns="91438" bIns="45718" numCol="1" anchor="t" anchorCtr="0" compatLnSpc="1">
            <a:prstTxWarp prst="textNoShape">
              <a:avLst/>
            </a:prstTxWarp>
          </a:bodyPr>
          <a:lstStyle>
            <a:lvl1pPr>
              <a:defRPr lang="fr-FR" sz="1000" dirty="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endParaRPr lang="fr-FR" dirty="0"/>
          </a:p>
        </p:txBody>
      </p:sp>
      <p:pic>
        <p:nvPicPr>
          <p:cNvPr id="25" name="Picture 3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592547"/>
            <a:ext cx="9907588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7" name="Image 26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454" y="429978"/>
            <a:ext cx="1754274" cy="57337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8" name="Image 27"/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/>
          <a:stretch/>
        </p:blipFill>
        <p:spPr>
          <a:xfrm>
            <a:off x="6681193" y="-1"/>
            <a:ext cx="3224808" cy="1167693"/>
          </a:xfrm>
          <a:prstGeom prst="rect">
            <a:avLst/>
          </a:prstGeom>
        </p:spPr>
      </p:pic>
      <p:grpSp>
        <p:nvGrpSpPr>
          <p:cNvPr id="21" name="Groupe 20"/>
          <p:cNvGrpSpPr/>
          <p:nvPr userDrawn="1"/>
        </p:nvGrpSpPr>
        <p:grpSpPr>
          <a:xfrm>
            <a:off x="2432720" y="5656432"/>
            <a:ext cx="5193981" cy="606199"/>
            <a:chOff x="2432720" y="5656432"/>
            <a:chExt cx="5193981" cy="606199"/>
          </a:xfrm>
        </p:grpSpPr>
        <p:pic>
          <p:nvPicPr>
            <p:cNvPr id="30" name="Image 29"/>
            <p:cNvPicPr>
              <a:picLocks noChangeAspect="1"/>
            </p:cNvPicPr>
            <p:nvPr userDrawn="1"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62133" y="5728998"/>
              <a:ext cx="1064568" cy="387116"/>
            </a:xfrm>
            <a:prstGeom prst="rect">
              <a:avLst/>
            </a:prstGeom>
          </p:spPr>
        </p:pic>
        <p:pic>
          <p:nvPicPr>
            <p:cNvPr id="31" name="Image 30"/>
            <p:cNvPicPr>
              <a:picLocks noChangeAspect="1"/>
            </p:cNvPicPr>
            <p:nvPr userDrawn="1"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52026" y="5712770"/>
              <a:ext cx="653268" cy="531597"/>
            </a:xfrm>
            <a:prstGeom prst="rect">
              <a:avLst/>
            </a:prstGeom>
          </p:spPr>
        </p:pic>
        <p:pic>
          <p:nvPicPr>
            <p:cNvPr id="32" name="Image 31"/>
            <p:cNvPicPr>
              <a:picLocks noChangeAspect="1"/>
            </p:cNvPicPr>
            <p:nvPr userDrawn="1"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32720" y="5694504"/>
              <a:ext cx="848544" cy="568127"/>
            </a:xfrm>
            <a:prstGeom prst="rect">
              <a:avLst/>
            </a:prstGeom>
          </p:spPr>
        </p:pic>
        <p:pic>
          <p:nvPicPr>
            <p:cNvPr id="33" name="Image 32"/>
            <p:cNvPicPr>
              <a:picLocks noChangeAspect="1"/>
            </p:cNvPicPr>
            <p:nvPr userDrawn="1"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87902" y="5706927"/>
              <a:ext cx="496292" cy="496292"/>
            </a:xfrm>
            <a:prstGeom prst="rect">
              <a:avLst/>
            </a:prstGeom>
          </p:spPr>
        </p:pic>
        <p:pic>
          <p:nvPicPr>
            <p:cNvPr id="34" name="Image 33"/>
            <p:cNvPicPr>
              <a:picLocks noChangeAspect="1"/>
            </p:cNvPicPr>
            <p:nvPr userDrawn="1"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41819" y="5739586"/>
              <a:ext cx="969128" cy="409830"/>
            </a:xfrm>
            <a:prstGeom prst="rect">
              <a:avLst/>
            </a:prstGeom>
          </p:spPr>
        </p:pic>
        <p:pic>
          <p:nvPicPr>
            <p:cNvPr id="35" name="Image 34"/>
            <p:cNvPicPr>
              <a:picLocks noChangeAspect="1"/>
            </p:cNvPicPr>
            <p:nvPr userDrawn="1"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76056" y="5656432"/>
              <a:ext cx="771525" cy="56197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2052901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pan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us-partie (1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82506" y="1844824"/>
            <a:ext cx="5682662" cy="1872208"/>
          </a:xfrm>
        </p:spPr>
        <p:txBody>
          <a:bodyPr anchor="b"/>
          <a:lstStyle>
            <a:lvl1pPr algn="l">
              <a:defRPr sz="3200" b="1" cap="all" baseline="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lang="fr-FR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82506" y="3745917"/>
            <a:ext cx="5682662" cy="2016226"/>
          </a:xfrm>
        </p:spPr>
        <p:txBody>
          <a:bodyPr anchor="t"/>
          <a:lstStyle>
            <a:lvl1pPr marL="0" indent="0">
              <a:buNone/>
              <a:defRPr sz="2000" i="1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45718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7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6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4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93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1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30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49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dirty="0" smtClean="0"/>
              <a:t>Cliquez pour modifier les styles du texte du masque</a:t>
            </a:r>
          </a:p>
        </p:txBody>
      </p:sp>
      <p:sp>
        <p:nvSpPr>
          <p:cNvPr id="8" name="Espace réservé pour une image  5"/>
          <p:cNvSpPr>
            <a:spLocks noGrp="1"/>
          </p:cNvSpPr>
          <p:nvPr>
            <p:ph type="pic" sz="quarter" idx="13"/>
          </p:nvPr>
        </p:nvSpPr>
        <p:spPr>
          <a:xfrm>
            <a:off x="6825208" y="4498489"/>
            <a:ext cx="2521414" cy="1224135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228600" dist="127000" dir="12300000" algn="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38" tIns="45718" rIns="91438" bIns="45718" numCol="1" anchor="t" anchorCtr="0" compatLnSpc="1">
            <a:prstTxWarp prst="textNoShape">
              <a:avLst/>
            </a:prstTxWarp>
          </a:bodyPr>
          <a:lstStyle>
            <a:lvl1pPr>
              <a:defRPr lang="fr-FR" sz="1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endParaRPr lang="fr-FR"/>
          </a:p>
        </p:txBody>
      </p:sp>
      <p:sp>
        <p:nvSpPr>
          <p:cNvPr id="9" name="Espace réservé pour une image  5"/>
          <p:cNvSpPr>
            <a:spLocks noGrp="1"/>
          </p:cNvSpPr>
          <p:nvPr>
            <p:ph type="pic" sz="quarter" idx="14"/>
          </p:nvPr>
        </p:nvSpPr>
        <p:spPr>
          <a:xfrm>
            <a:off x="6825208" y="3172865"/>
            <a:ext cx="2521414" cy="1224135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228600" dist="127000" dir="12300000" algn="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38" tIns="45718" rIns="91438" bIns="45718" numCol="1" anchor="t" anchorCtr="0" compatLnSpc="1">
            <a:prstTxWarp prst="textNoShape">
              <a:avLst/>
            </a:prstTxWarp>
          </a:bodyPr>
          <a:lstStyle>
            <a:lvl1pPr>
              <a:defRPr lang="fr-FR" sz="1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endParaRPr lang="fr-FR"/>
          </a:p>
        </p:txBody>
      </p:sp>
      <p:sp>
        <p:nvSpPr>
          <p:cNvPr id="10" name="Espace réservé pour une image  5"/>
          <p:cNvSpPr>
            <a:spLocks noGrp="1"/>
          </p:cNvSpPr>
          <p:nvPr>
            <p:ph type="pic" sz="quarter" idx="15"/>
          </p:nvPr>
        </p:nvSpPr>
        <p:spPr>
          <a:xfrm>
            <a:off x="6825208" y="1844824"/>
            <a:ext cx="2521414" cy="1224135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228600" dist="127000" dir="12300000" algn="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38" tIns="45718" rIns="91438" bIns="45718" numCol="1" anchor="t" anchorCtr="0" compatLnSpc="1">
            <a:prstTxWarp prst="textNoShape">
              <a:avLst/>
            </a:prstTxWarp>
          </a:bodyPr>
          <a:lstStyle>
            <a:lvl1pPr>
              <a:defRPr lang="fr-FR" sz="1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endParaRPr lang="fr-FR"/>
          </a:p>
        </p:txBody>
      </p:sp>
      <p:pic>
        <p:nvPicPr>
          <p:cNvPr id="12" name="Picture 3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592547"/>
            <a:ext cx="9907588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Image 1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454" y="429978"/>
            <a:ext cx="1754274" cy="57337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4" name="Image 13"/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/>
          <a:stretch/>
        </p:blipFill>
        <p:spPr>
          <a:xfrm>
            <a:off x="6681193" y="-1"/>
            <a:ext cx="3224808" cy="1167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57330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pan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us-partie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pour une image  5"/>
          <p:cNvSpPr>
            <a:spLocks noGrp="1"/>
          </p:cNvSpPr>
          <p:nvPr>
            <p:ph type="pic" sz="quarter" idx="13"/>
          </p:nvPr>
        </p:nvSpPr>
        <p:spPr>
          <a:xfrm>
            <a:off x="6825208" y="1525366"/>
            <a:ext cx="2521414" cy="3888435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228600" dist="127000" dir="12300000" algn="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38" tIns="45718" rIns="91438" bIns="45718" numCol="1" anchor="t" anchorCtr="0" compatLnSpc="1">
            <a:prstTxWarp prst="textNoShape">
              <a:avLst/>
            </a:prstTxWarp>
          </a:bodyPr>
          <a:lstStyle>
            <a:lvl1pPr>
              <a:defRPr lang="fr-FR" sz="1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endParaRPr lang="fr-FR"/>
          </a:p>
        </p:txBody>
      </p:sp>
      <p:pic>
        <p:nvPicPr>
          <p:cNvPr id="10" name="Picture 3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592547"/>
            <a:ext cx="9907588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Titre 1"/>
          <p:cNvSpPr>
            <a:spLocks noGrp="1"/>
          </p:cNvSpPr>
          <p:nvPr>
            <p:ph type="title"/>
          </p:nvPr>
        </p:nvSpPr>
        <p:spPr>
          <a:xfrm>
            <a:off x="782506" y="1484784"/>
            <a:ext cx="5682662" cy="1872208"/>
          </a:xfrm>
        </p:spPr>
        <p:txBody>
          <a:bodyPr anchor="b"/>
          <a:lstStyle>
            <a:lvl1pPr algn="l">
              <a:defRPr sz="3200" b="1" cap="all" baseline="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lang="fr-FR" dirty="0"/>
          </a:p>
        </p:txBody>
      </p:sp>
      <p:sp>
        <p:nvSpPr>
          <p:cNvPr id="12" name="Espace réservé du texte 2"/>
          <p:cNvSpPr>
            <a:spLocks noGrp="1"/>
          </p:cNvSpPr>
          <p:nvPr>
            <p:ph type="body" idx="1"/>
          </p:nvPr>
        </p:nvSpPr>
        <p:spPr>
          <a:xfrm>
            <a:off x="782506" y="3385877"/>
            <a:ext cx="5682662" cy="2016226"/>
          </a:xfrm>
        </p:spPr>
        <p:txBody>
          <a:bodyPr anchor="t"/>
          <a:lstStyle>
            <a:lvl1pPr marL="0" indent="0">
              <a:buNone/>
              <a:defRPr sz="2000" i="1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45718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7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6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4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93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1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30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49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dirty="0" smtClean="0"/>
              <a:t>Cliquez pour modifier les styles du texte du masque</a:t>
            </a:r>
          </a:p>
        </p:txBody>
      </p:sp>
      <p:pic>
        <p:nvPicPr>
          <p:cNvPr id="7" name="Image 6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/>
          <a:stretch/>
        </p:blipFill>
        <p:spPr>
          <a:xfrm>
            <a:off x="6681193" y="-1"/>
            <a:ext cx="3224808" cy="1167693"/>
          </a:xfrm>
          <a:prstGeom prst="rect">
            <a:avLst/>
          </a:prstGeom>
        </p:spPr>
      </p:pic>
      <p:pic>
        <p:nvPicPr>
          <p:cNvPr id="14" name="Imag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454" y="429978"/>
            <a:ext cx="1754274" cy="57337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793073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pan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 (1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/>
          <a:stretch/>
        </p:blipFill>
        <p:spPr>
          <a:xfrm>
            <a:off x="6681193" y="-1"/>
            <a:ext cx="3224808" cy="1167693"/>
          </a:xfrm>
          <a:prstGeom prst="rect">
            <a:avLst/>
          </a:prstGeom>
        </p:spPr>
      </p:pic>
      <p:sp>
        <p:nvSpPr>
          <p:cNvPr id="9" name="Espace réservé du texte 2"/>
          <p:cNvSpPr>
            <a:spLocks noGrp="1"/>
          </p:cNvSpPr>
          <p:nvPr>
            <p:ph idx="1"/>
          </p:nvPr>
        </p:nvSpPr>
        <p:spPr bwMode="auto">
          <a:xfrm>
            <a:off x="495300" y="1412776"/>
            <a:ext cx="8915400" cy="4896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38" tIns="45718" rIns="91438" bIns="45718" numCol="1" anchor="t" anchorCtr="0" compatLnSpc="1">
            <a:prstTxWarp prst="textNoShape">
              <a:avLst/>
            </a:prstTxWarp>
          </a:bodyPr>
          <a:lstStyle>
            <a:lvl1pPr marL="341313" indent="-341313"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741363" indent="-284163"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4pPr>
          </a:lstStyle>
          <a:p>
            <a:pPr lvl="0"/>
            <a:r>
              <a:rPr lang="fr-FR" dirty="0" smtClean="0"/>
              <a:t>Cliquez pour modifier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0"/>
            <a:endParaRPr lang="fr-FR" dirty="0" smtClean="0"/>
          </a:p>
        </p:txBody>
      </p:sp>
      <p:sp>
        <p:nvSpPr>
          <p:cNvPr id="5" name="Espace réservé du titre 1"/>
          <p:cNvSpPr>
            <a:spLocks noGrp="1"/>
          </p:cNvSpPr>
          <p:nvPr>
            <p:ph type="title" hasCustomPrompt="1"/>
          </p:nvPr>
        </p:nvSpPr>
        <p:spPr bwMode="auto">
          <a:xfrm>
            <a:off x="495300" y="188640"/>
            <a:ext cx="6473924" cy="966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38" tIns="45718" rIns="91438" bIns="45718" numCol="1" anchor="ctr" anchorCtr="0" compatLnSpc="1">
            <a:prstTxWarp prst="textNoShape">
              <a:avLst/>
            </a:prstTxWarp>
          </a:bodyPr>
          <a:lstStyle>
            <a:lvl1pPr algn="l">
              <a:defRPr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fr-FR" dirty="0" smtClean="0"/>
              <a:t>Cliquez et modifiez le titre</a:t>
            </a:r>
          </a:p>
        </p:txBody>
      </p:sp>
      <p:pic>
        <p:nvPicPr>
          <p:cNvPr id="10" name="Picture 3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592547"/>
            <a:ext cx="9907588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Rectangle 12"/>
          <p:cNvSpPr/>
          <p:nvPr userDrawn="1"/>
        </p:nvSpPr>
        <p:spPr>
          <a:xfrm>
            <a:off x="-15552" y="1268760"/>
            <a:ext cx="2698427" cy="144016"/>
          </a:xfrm>
          <a:prstGeom prst="rect">
            <a:avLst/>
          </a:prstGeom>
          <a:gradFill flip="none" rotWithShape="1">
            <a:gsLst>
              <a:gs pos="100000">
                <a:schemeClr val="accent1"/>
              </a:gs>
              <a:gs pos="46000">
                <a:schemeClr val="accent2">
                  <a:lumMod val="7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" name="Image 5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6627" y="400123"/>
            <a:ext cx="1124226" cy="36744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710003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pan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re et contenu (1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2"/>
          <p:cNvSpPr>
            <a:spLocks noGrp="1"/>
          </p:cNvSpPr>
          <p:nvPr>
            <p:ph idx="1"/>
          </p:nvPr>
        </p:nvSpPr>
        <p:spPr bwMode="auto">
          <a:xfrm>
            <a:off x="495300" y="1412776"/>
            <a:ext cx="8915400" cy="4896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38" tIns="45718" rIns="91438" bIns="45718" numCol="1" anchor="t" anchorCtr="0" compatLnSpc="1">
            <a:prstTxWarp prst="textNoShape">
              <a:avLst/>
            </a:prstTxWarp>
          </a:bodyPr>
          <a:lstStyle>
            <a:lvl1pPr marL="341313" indent="-341313"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741363" indent="-284163"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4pPr>
          </a:lstStyle>
          <a:p>
            <a:pPr lvl="0"/>
            <a:r>
              <a:rPr lang="fr-FR" dirty="0" smtClean="0"/>
              <a:t>Cliquez pour modifier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0"/>
            <a:endParaRPr lang="fr-FR" dirty="0" smtClean="0"/>
          </a:p>
        </p:txBody>
      </p:sp>
      <p:sp>
        <p:nvSpPr>
          <p:cNvPr id="5" name="Espace réservé du titre 1"/>
          <p:cNvSpPr>
            <a:spLocks noGrp="1"/>
          </p:cNvSpPr>
          <p:nvPr>
            <p:ph type="title" hasCustomPrompt="1"/>
          </p:nvPr>
        </p:nvSpPr>
        <p:spPr bwMode="auto">
          <a:xfrm>
            <a:off x="495300" y="188640"/>
            <a:ext cx="7266012" cy="966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38" tIns="45718" rIns="91438" bIns="45718" numCol="1" anchor="ctr" anchorCtr="0" compatLnSpc="1">
            <a:prstTxWarp prst="textNoShape">
              <a:avLst/>
            </a:prstTxWarp>
          </a:bodyPr>
          <a:lstStyle>
            <a:lvl1pPr algn="l">
              <a:defRPr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fr-FR" dirty="0" smtClean="0"/>
              <a:t>Cliquez et modifiez le titre</a:t>
            </a:r>
          </a:p>
        </p:txBody>
      </p:sp>
      <p:pic>
        <p:nvPicPr>
          <p:cNvPr id="10" name="Picture 3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592547"/>
            <a:ext cx="9907588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Image 5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/>
          <a:stretch/>
        </p:blipFill>
        <p:spPr>
          <a:xfrm>
            <a:off x="6681193" y="-1"/>
            <a:ext cx="3224808" cy="1167693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6627" y="400123"/>
            <a:ext cx="1124226" cy="36744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5721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pan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pour une image  5"/>
          <p:cNvSpPr>
            <a:spLocks noGrp="1"/>
          </p:cNvSpPr>
          <p:nvPr>
            <p:ph type="pic" sz="quarter" idx="13"/>
          </p:nvPr>
        </p:nvSpPr>
        <p:spPr>
          <a:xfrm>
            <a:off x="7475548" y="5589239"/>
            <a:ext cx="2521414" cy="1296145"/>
          </a:xfrm>
        </p:spPr>
        <p:txBody>
          <a:bodyPr/>
          <a:lstStyle>
            <a:lvl1pPr marL="341313" indent="-341313"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lang="fr-FR" dirty="0"/>
          </a:p>
        </p:txBody>
      </p:sp>
      <p:sp>
        <p:nvSpPr>
          <p:cNvPr id="7" name="Espace réservé pour une image  5"/>
          <p:cNvSpPr>
            <a:spLocks noGrp="1"/>
          </p:cNvSpPr>
          <p:nvPr>
            <p:ph type="pic" sz="quarter" idx="14"/>
          </p:nvPr>
        </p:nvSpPr>
        <p:spPr>
          <a:xfrm>
            <a:off x="4954134" y="5589239"/>
            <a:ext cx="2521414" cy="1296145"/>
          </a:xfrm>
        </p:spPr>
        <p:txBody>
          <a:bodyPr/>
          <a:lstStyle>
            <a:lvl1pPr marL="341313" indent="-341313"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lang="fr-FR" dirty="0"/>
          </a:p>
        </p:txBody>
      </p:sp>
      <p:sp>
        <p:nvSpPr>
          <p:cNvPr id="8" name="Espace réservé pour une image  5"/>
          <p:cNvSpPr>
            <a:spLocks noGrp="1"/>
          </p:cNvSpPr>
          <p:nvPr>
            <p:ph type="pic" sz="quarter" idx="15"/>
          </p:nvPr>
        </p:nvSpPr>
        <p:spPr>
          <a:xfrm>
            <a:off x="2432720" y="5589239"/>
            <a:ext cx="2521414" cy="1296145"/>
          </a:xfrm>
        </p:spPr>
        <p:txBody>
          <a:bodyPr/>
          <a:lstStyle>
            <a:lvl1pPr marL="341313" indent="-341313"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lang="fr-FR" dirty="0"/>
          </a:p>
        </p:txBody>
      </p:sp>
      <p:sp>
        <p:nvSpPr>
          <p:cNvPr id="9" name="Espace réservé pour une image  5"/>
          <p:cNvSpPr>
            <a:spLocks noGrp="1"/>
          </p:cNvSpPr>
          <p:nvPr>
            <p:ph type="pic" sz="quarter" idx="16"/>
          </p:nvPr>
        </p:nvSpPr>
        <p:spPr>
          <a:xfrm>
            <a:off x="-87560" y="5589239"/>
            <a:ext cx="2521414" cy="1296145"/>
          </a:xfrm>
        </p:spPr>
        <p:txBody>
          <a:bodyPr/>
          <a:lstStyle>
            <a:lvl1pPr marL="341313" indent="-341313"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lang="fr-FR" dirty="0"/>
          </a:p>
        </p:txBody>
      </p:sp>
      <p:sp>
        <p:nvSpPr>
          <p:cNvPr id="11" name="Espace réservé du texte 2"/>
          <p:cNvSpPr>
            <a:spLocks noGrp="1"/>
          </p:cNvSpPr>
          <p:nvPr>
            <p:ph idx="1"/>
          </p:nvPr>
        </p:nvSpPr>
        <p:spPr bwMode="auto">
          <a:xfrm>
            <a:off x="495300" y="1412776"/>
            <a:ext cx="8915400" cy="39604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38" tIns="45718" rIns="91438" bIns="45718" numCol="1" anchor="t" anchorCtr="0" compatLnSpc="1">
            <a:prstTxWarp prst="textNoShape">
              <a:avLst/>
            </a:prstTxWarp>
          </a:bodyPr>
          <a:lstStyle>
            <a:lvl1pPr marL="341313" indent="-341313"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741363" indent="-284163"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4pPr>
          </a:lstStyle>
          <a:p>
            <a:pPr lvl="0"/>
            <a:r>
              <a:rPr lang="fr-FR" dirty="0" smtClean="0"/>
              <a:t>Cliquez pour modifier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0"/>
            <a:endParaRPr lang="fr-FR" dirty="0" smtClean="0"/>
          </a:p>
        </p:txBody>
      </p:sp>
      <p:sp>
        <p:nvSpPr>
          <p:cNvPr id="14" name="Espace réservé du titre 1"/>
          <p:cNvSpPr>
            <a:spLocks noGrp="1"/>
          </p:cNvSpPr>
          <p:nvPr>
            <p:ph type="title" hasCustomPrompt="1"/>
          </p:nvPr>
        </p:nvSpPr>
        <p:spPr bwMode="auto">
          <a:xfrm>
            <a:off x="495300" y="188640"/>
            <a:ext cx="7266012" cy="966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38" tIns="45718" rIns="91438" bIns="45718" numCol="1" anchor="ctr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fr-FR" dirty="0" smtClean="0"/>
              <a:t>Cliquez et modifiez le titre</a:t>
            </a:r>
          </a:p>
        </p:txBody>
      </p:sp>
      <p:sp>
        <p:nvSpPr>
          <p:cNvPr id="16" name="Espace réservé du titre 1"/>
          <p:cNvSpPr txBox="1">
            <a:spLocks/>
          </p:cNvSpPr>
          <p:nvPr userDrawn="1"/>
        </p:nvSpPr>
        <p:spPr bwMode="auto">
          <a:xfrm>
            <a:off x="495300" y="188640"/>
            <a:ext cx="7266012" cy="966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38" tIns="45718" rIns="91438" bIns="45718" numCol="1" anchor="ctr" anchorCtr="0" compatLnSpc="1">
            <a:prstTxWarp prst="textNoShape">
              <a:avLst/>
            </a:prstTxWarp>
          </a:bodyPr>
          <a:lstStyle>
            <a:lvl1pPr algn="l" defTabSz="455613" rtl="0" eaLnBrk="0" fontAlgn="base" hangingPunct="0">
              <a:spcBef>
                <a:spcPct val="0"/>
              </a:spcBef>
              <a:spcAft>
                <a:spcPct val="0"/>
              </a:spcAft>
              <a:defRPr lang="fr-FR" sz="3200" b="0" kern="1200" dirty="0" smtClean="0">
                <a:solidFill>
                  <a:srgbClr val="2996CD"/>
                </a:solidFill>
                <a:effectLst/>
                <a:latin typeface="Arial" pitchFamily="34" charset="0"/>
                <a:ea typeface="ＭＳ Ｐゴシック" pitchFamily="-84" charset="-128"/>
                <a:cs typeface="Arial" pitchFamily="34" charset="0"/>
              </a:defRPr>
            </a:lvl1pPr>
            <a:lvl2pPr algn="ctr" defTabSz="455613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84" charset="0"/>
                <a:ea typeface="ＭＳ Ｐゴシック" pitchFamily="-84" charset="-128"/>
              </a:defRPr>
            </a:lvl2pPr>
            <a:lvl3pPr algn="ctr" defTabSz="455613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84" charset="0"/>
                <a:ea typeface="ＭＳ Ｐゴシック" pitchFamily="-84" charset="-128"/>
              </a:defRPr>
            </a:lvl3pPr>
            <a:lvl4pPr algn="ctr" defTabSz="455613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84" charset="0"/>
                <a:ea typeface="ＭＳ Ｐゴシック" pitchFamily="-84" charset="-128"/>
              </a:defRPr>
            </a:lvl4pPr>
            <a:lvl5pPr algn="ctr" defTabSz="455613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84" charset="0"/>
                <a:ea typeface="ＭＳ Ｐゴシック" pitchFamily="-84" charset="-128"/>
              </a:defRPr>
            </a:lvl5pPr>
            <a:lvl6pPr marL="457200" algn="ctr" defTabSz="455613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84" charset="0"/>
                <a:ea typeface="ＭＳ Ｐゴシック" pitchFamily="-84" charset="-128"/>
              </a:defRPr>
            </a:lvl6pPr>
            <a:lvl7pPr marL="914400" algn="ctr" defTabSz="455613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84" charset="0"/>
                <a:ea typeface="ＭＳ Ｐゴシック" pitchFamily="-84" charset="-128"/>
              </a:defRPr>
            </a:lvl7pPr>
            <a:lvl8pPr marL="1371600" algn="ctr" defTabSz="455613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84" charset="0"/>
                <a:ea typeface="ＭＳ Ｐゴシック" pitchFamily="-84" charset="-128"/>
              </a:defRPr>
            </a:lvl8pPr>
            <a:lvl9pPr marL="1828800" algn="ctr" defTabSz="455613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84" charset="0"/>
                <a:ea typeface="ＭＳ Ｐゴシック" pitchFamily="-84" charset="-128"/>
              </a:defRPr>
            </a:lvl9pPr>
          </a:lstStyle>
          <a:p>
            <a:r>
              <a:rPr lang="fr-FR" smtClean="0">
                <a:latin typeface="Calibri" panose="020F0502020204030204" pitchFamily="34" charset="0"/>
                <a:cs typeface="Calibri" panose="020F0502020204030204" pitchFamily="34" charset="0"/>
              </a:rPr>
              <a:t>Cliquez et modifiez le titre</a:t>
            </a:r>
            <a:endParaRPr lang="fr-FR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3" name="Picture 3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592547"/>
            <a:ext cx="9907588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Image 14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/>
          <a:stretch/>
        </p:blipFill>
        <p:spPr>
          <a:xfrm>
            <a:off x="6681193" y="-1"/>
            <a:ext cx="3224808" cy="1167693"/>
          </a:xfrm>
          <a:prstGeom prst="rect">
            <a:avLst/>
          </a:prstGeom>
        </p:spPr>
      </p:pic>
      <p:pic>
        <p:nvPicPr>
          <p:cNvPr id="17" name="Image 16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6627" y="400123"/>
            <a:ext cx="1124226" cy="36744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45846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pan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 (3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pour une image  5"/>
          <p:cNvSpPr>
            <a:spLocks noGrp="1"/>
          </p:cNvSpPr>
          <p:nvPr>
            <p:ph type="pic" sz="quarter" idx="10"/>
          </p:nvPr>
        </p:nvSpPr>
        <p:spPr>
          <a:xfrm>
            <a:off x="668337" y="1412776"/>
            <a:ext cx="2916511" cy="4896544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228600" dist="127000" dir="12300000" algn="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38" tIns="45718" rIns="91438" bIns="45718" numCol="1" anchor="t" anchorCtr="0" compatLnSpc="1">
            <a:prstTxWarp prst="textNoShape">
              <a:avLst/>
            </a:prstTxWarp>
          </a:bodyPr>
          <a:lstStyle>
            <a:lvl1pPr marL="341313" indent="-341313">
              <a:buFont typeface="Arial" panose="020B0604020202020204" pitchFamily="34" charset="0"/>
              <a:buChar char="•"/>
              <a:defRPr lang="fr-FR" sz="1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endParaRPr lang="fr-FR"/>
          </a:p>
        </p:txBody>
      </p:sp>
      <p:sp>
        <p:nvSpPr>
          <p:cNvPr id="11" name="Espace réservé du texte 2"/>
          <p:cNvSpPr>
            <a:spLocks noGrp="1"/>
          </p:cNvSpPr>
          <p:nvPr>
            <p:ph idx="1"/>
          </p:nvPr>
        </p:nvSpPr>
        <p:spPr bwMode="auto">
          <a:xfrm>
            <a:off x="3872880" y="1412776"/>
            <a:ext cx="5537820" cy="4896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38" tIns="45718" rIns="91438" bIns="45718" numCol="1" anchor="t" anchorCtr="0" compatLnSpc="1">
            <a:prstTxWarp prst="textNoShape">
              <a:avLst/>
            </a:prstTxWarp>
          </a:bodyPr>
          <a:lstStyle>
            <a:lvl1pPr marL="341313" indent="-341313"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741363" indent="-284163"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4pPr>
          </a:lstStyle>
          <a:p>
            <a:pPr lvl="0"/>
            <a:r>
              <a:rPr lang="fr-FR" dirty="0" smtClean="0"/>
              <a:t>Cliquez pour modifier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0"/>
            <a:endParaRPr lang="fr-FR" dirty="0" smtClean="0"/>
          </a:p>
        </p:txBody>
      </p:sp>
      <p:sp>
        <p:nvSpPr>
          <p:cNvPr id="8" name="Espace réservé du titre 1"/>
          <p:cNvSpPr>
            <a:spLocks noGrp="1"/>
          </p:cNvSpPr>
          <p:nvPr>
            <p:ph type="title" hasCustomPrompt="1"/>
          </p:nvPr>
        </p:nvSpPr>
        <p:spPr bwMode="auto">
          <a:xfrm>
            <a:off x="495300" y="188640"/>
            <a:ext cx="7266012" cy="966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38" tIns="45718" rIns="91438" bIns="45718" numCol="1" anchor="ctr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fr-FR" dirty="0" smtClean="0"/>
              <a:t>Cliquez et modifiez le titre</a:t>
            </a:r>
          </a:p>
        </p:txBody>
      </p:sp>
      <p:pic>
        <p:nvPicPr>
          <p:cNvPr id="9" name="Picture 3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592547"/>
            <a:ext cx="9907588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Image 9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/>
          <a:stretch/>
        </p:blipFill>
        <p:spPr>
          <a:xfrm>
            <a:off x="6681193" y="-1"/>
            <a:ext cx="3224808" cy="1167693"/>
          </a:xfrm>
          <a:prstGeom prst="rect">
            <a:avLst/>
          </a:prstGeom>
        </p:spPr>
      </p:pic>
      <p:pic>
        <p:nvPicPr>
          <p:cNvPr id="12" name="Image 11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6627" y="400123"/>
            <a:ext cx="1124226" cy="36744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124860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pan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1941645" y="1412776"/>
            <a:ext cx="5943600" cy="4320480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228600" dist="127000" dir="12300000" algn="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38" tIns="45718" rIns="91438" bIns="45718" numCol="1" anchor="t" anchorCtr="0" compatLnSpc="1">
            <a:prstTxWarp prst="textNoShape">
              <a:avLst/>
            </a:prstTxWarp>
          </a:bodyPr>
          <a:lstStyle>
            <a:lvl1pPr marL="341313" indent="-341313">
              <a:buFont typeface="Arial" panose="020B0604020202020204" pitchFamily="34" charset="0"/>
              <a:buChar char="•"/>
              <a:defRPr lang="fr-FR" sz="1000" noProof="0" dirty="0" smtClean="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endParaRPr lang="fr-FR" noProof="0" dirty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514264" y="5943402"/>
            <a:ext cx="8896436" cy="581942"/>
          </a:xfrm>
        </p:spPr>
        <p:txBody>
          <a:bodyPr/>
          <a:lstStyle>
            <a:lvl1pPr marL="0" indent="0" algn="ctr"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457187" indent="0">
              <a:buNone/>
              <a:defRPr sz="1200"/>
            </a:lvl2pPr>
            <a:lvl3pPr marL="914373" indent="0">
              <a:buNone/>
              <a:defRPr sz="1000"/>
            </a:lvl3pPr>
            <a:lvl4pPr marL="1371560" indent="0">
              <a:buNone/>
              <a:defRPr sz="900"/>
            </a:lvl4pPr>
            <a:lvl5pPr marL="1828747" indent="0">
              <a:buNone/>
              <a:defRPr sz="900"/>
            </a:lvl5pPr>
            <a:lvl6pPr marL="2285933" indent="0">
              <a:buNone/>
              <a:defRPr sz="900"/>
            </a:lvl6pPr>
            <a:lvl7pPr marL="2743120" indent="0">
              <a:buNone/>
              <a:defRPr sz="900"/>
            </a:lvl7pPr>
            <a:lvl8pPr marL="3200307" indent="0">
              <a:buNone/>
              <a:defRPr sz="900"/>
            </a:lvl8pPr>
            <a:lvl9pPr marL="3657494" indent="0">
              <a:buNone/>
              <a:defRPr sz="900"/>
            </a:lvl9pPr>
          </a:lstStyle>
          <a:p>
            <a:pPr lvl="0"/>
            <a:r>
              <a:rPr lang="fr-FR" dirty="0" smtClean="0"/>
              <a:t>Cliquez pour modifier les styles du texte du masque</a:t>
            </a:r>
          </a:p>
        </p:txBody>
      </p:sp>
      <p:sp>
        <p:nvSpPr>
          <p:cNvPr id="11" name="Espace réservé du titre 1"/>
          <p:cNvSpPr>
            <a:spLocks noGrp="1"/>
          </p:cNvSpPr>
          <p:nvPr>
            <p:ph type="title" hasCustomPrompt="1"/>
          </p:nvPr>
        </p:nvSpPr>
        <p:spPr bwMode="auto">
          <a:xfrm>
            <a:off x="495300" y="188640"/>
            <a:ext cx="7266012" cy="966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38" tIns="45718" rIns="91438" bIns="45718" numCol="1" anchor="ctr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fr-FR" dirty="0" smtClean="0"/>
              <a:t>Cliquez et modifiez le titre</a:t>
            </a:r>
          </a:p>
        </p:txBody>
      </p:sp>
      <p:pic>
        <p:nvPicPr>
          <p:cNvPr id="10" name="Picture 3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592547"/>
            <a:ext cx="9907588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Image 6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/>
          <a:stretch/>
        </p:blipFill>
        <p:spPr>
          <a:xfrm>
            <a:off x="6681193" y="-1"/>
            <a:ext cx="3224808" cy="1167693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6627" y="400123"/>
            <a:ext cx="1124226" cy="36744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139322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pan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ce réservé du titre 1"/>
          <p:cNvSpPr>
            <a:spLocks noGrp="1"/>
          </p:cNvSpPr>
          <p:nvPr>
            <p:ph type="title"/>
          </p:nvPr>
        </p:nvSpPr>
        <p:spPr bwMode="auto">
          <a:xfrm>
            <a:off x="0" y="1124744"/>
            <a:ext cx="9906000" cy="5806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38" tIns="45718" rIns="91438" bIns="4571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dirty="0" smtClean="0"/>
              <a:t>Cliquez et modifiez le titre</a:t>
            </a:r>
          </a:p>
        </p:txBody>
      </p:sp>
      <p:sp>
        <p:nvSpPr>
          <p:cNvPr id="1027" name="Espace réservé du texte 2"/>
          <p:cNvSpPr>
            <a:spLocks noGrp="1"/>
          </p:cNvSpPr>
          <p:nvPr>
            <p:ph type="body" idx="1"/>
          </p:nvPr>
        </p:nvSpPr>
        <p:spPr bwMode="auto">
          <a:xfrm>
            <a:off x="495300" y="1866900"/>
            <a:ext cx="8915400" cy="44424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38" tIns="45718" rIns="91438" bIns="4571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dirty="0" smtClean="0"/>
              <a:t>Cliquez pour modifier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0"/>
            <a:endParaRPr lang="fr-FR" dirty="0" smtClean="0"/>
          </a:p>
        </p:txBody>
      </p:sp>
      <p:sp>
        <p:nvSpPr>
          <p:cNvPr id="12" name="ZoneTexte 11"/>
          <p:cNvSpPr txBox="1"/>
          <p:nvPr userDrawn="1"/>
        </p:nvSpPr>
        <p:spPr>
          <a:xfrm>
            <a:off x="8349296" y="6320353"/>
            <a:ext cx="107672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D7359864-D3BA-452D-8A83-52F91F99CBBE}" type="slidenum">
              <a:rPr lang="fr-FR" sz="1200" smtClean="0">
                <a:solidFill>
                  <a:schemeClr val="bg2">
                    <a:lumMod val="65000"/>
                  </a:schemeClr>
                </a:solidFill>
              </a:rPr>
              <a:pPr algn="r"/>
              <a:t>‹N°›</a:t>
            </a:fld>
            <a:endParaRPr lang="fr-FR" sz="1200" dirty="0">
              <a:solidFill>
                <a:schemeClr val="bg2">
                  <a:lumMod val="65000"/>
                </a:schemeClr>
              </a:solidFill>
            </a:endParaRPr>
          </a:p>
        </p:txBody>
      </p:sp>
      <p:sp>
        <p:nvSpPr>
          <p:cNvPr id="13" name="ZoneTexte 12"/>
          <p:cNvSpPr txBox="1"/>
          <p:nvPr userDrawn="1"/>
        </p:nvSpPr>
        <p:spPr>
          <a:xfrm>
            <a:off x="495300" y="6309320"/>
            <a:ext cx="15773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2BAAB5D2-B6B4-421E-A07F-B3D60BB1BAD8}" type="datetime1">
              <a:rPr lang="fr-FR" sz="1200" smtClean="0">
                <a:solidFill>
                  <a:schemeClr val="bg2">
                    <a:lumMod val="65000"/>
                  </a:schemeClr>
                </a:solidFill>
              </a:rPr>
              <a:t>15/04/2021</a:t>
            </a:fld>
            <a:endParaRPr lang="fr-FR" sz="1200" dirty="0">
              <a:solidFill>
                <a:schemeClr val="bg2">
                  <a:lumMod val="65000"/>
                </a:schemeClr>
              </a:solidFill>
            </a:endParaRPr>
          </a:p>
        </p:txBody>
      </p:sp>
      <p:sp>
        <p:nvSpPr>
          <p:cNvPr id="2" name="Espace réservé du pied de page 1"/>
          <p:cNvSpPr>
            <a:spLocks noGrp="1"/>
          </p:cNvSpPr>
          <p:nvPr>
            <p:ph type="ftr" sz="quarter" idx="3"/>
          </p:nvPr>
        </p:nvSpPr>
        <p:spPr>
          <a:xfrm>
            <a:off x="3384550" y="6520259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7" name="Espace réservé du pied de page 1"/>
          <p:cNvSpPr txBox="1">
            <a:spLocks/>
          </p:cNvSpPr>
          <p:nvPr userDrawn="1"/>
        </p:nvSpPr>
        <p:spPr>
          <a:xfrm>
            <a:off x="3384550" y="6492875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algn="ctr" defTabSz="455613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Arial" charset="0"/>
                <a:ea typeface="ＭＳ Ｐゴシック" pitchFamily="-84" charset="-128"/>
                <a:cs typeface="+mn-cs"/>
              </a:defRPr>
            </a:lvl1pPr>
            <a:lvl2pPr marL="455613" indent="1588" algn="l" defTabSz="455613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84" charset="-128"/>
                <a:cs typeface="+mn-cs"/>
              </a:defRPr>
            </a:lvl2pPr>
            <a:lvl3pPr marL="912813" indent="1588" algn="l" defTabSz="455613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84" charset="-128"/>
                <a:cs typeface="+mn-cs"/>
              </a:defRPr>
            </a:lvl3pPr>
            <a:lvl4pPr marL="1370013" indent="1588" algn="l" defTabSz="455613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84" charset="-128"/>
                <a:cs typeface="+mn-cs"/>
              </a:defRPr>
            </a:lvl4pPr>
            <a:lvl5pPr marL="1827213" indent="1588" algn="l" defTabSz="455613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84" charset="-128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-84" charset="-128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-84" charset="-128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-84" charset="-128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-84" charset="-128"/>
                <a:cs typeface="+mn-cs"/>
              </a:defRPr>
            </a:lvl9pPr>
          </a:lstStyle>
          <a:p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1" r:id="rId2"/>
    <p:sldLayoutId id="2147483651" r:id="rId3"/>
    <p:sldLayoutId id="2147483659" r:id="rId4"/>
    <p:sldLayoutId id="2147483650" r:id="rId5"/>
    <p:sldLayoutId id="2147483663" r:id="rId6"/>
    <p:sldLayoutId id="2147483660" r:id="rId7"/>
    <p:sldLayoutId id="2147483656" r:id="rId8"/>
    <p:sldLayoutId id="2147483657" r:id="rId9"/>
    <p:sldLayoutId id="2147483652" r:id="rId10"/>
    <p:sldLayoutId id="2147483653" r:id="rId11"/>
    <p:sldLayoutId id="2147483662" r:id="rId12"/>
    <p:sldLayoutId id="2147483655" r:id="rId13"/>
    <p:sldLayoutId id="2147483658" r:id="rId14"/>
  </p:sldLayoutIdLst>
  <mc:AlternateContent xmlns:mc="http://schemas.openxmlformats.org/markup-compatibility/2006" xmlns:p14="http://schemas.microsoft.com/office/powerpoint/2010/main">
    <mc:Choice Requires="p14">
      <p:transition spd="slow" p14:dur="1500">
        <p14:pan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hf sldNum="0" hdr="0" ftr="0" dt="0"/>
  <p:txStyles>
    <p:titleStyle>
      <a:lvl1pPr algn="ctr" defTabSz="455613" rtl="0" eaLnBrk="0" fontAlgn="base" hangingPunct="0">
        <a:spcBef>
          <a:spcPct val="0"/>
        </a:spcBef>
        <a:spcAft>
          <a:spcPct val="0"/>
        </a:spcAft>
        <a:defRPr lang="fr-FR" sz="3200" b="0" kern="1200" dirty="0" smtClean="0">
          <a:solidFill>
            <a:srgbClr val="2996CD"/>
          </a:solidFill>
          <a:effectLst/>
          <a:latin typeface="Arial" pitchFamily="34" charset="0"/>
          <a:ea typeface="ＭＳ Ｐゴシック" pitchFamily="-84" charset="-128"/>
          <a:cs typeface="Arial" pitchFamily="34" charset="0"/>
        </a:defRPr>
      </a:lvl1pPr>
      <a:lvl2pPr algn="ctr" defTabSz="455613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84" charset="0"/>
          <a:ea typeface="ＭＳ Ｐゴシック" pitchFamily="-84" charset="-128"/>
        </a:defRPr>
      </a:lvl2pPr>
      <a:lvl3pPr algn="ctr" defTabSz="455613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84" charset="0"/>
          <a:ea typeface="ＭＳ Ｐゴシック" pitchFamily="-84" charset="-128"/>
        </a:defRPr>
      </a:lvl3pPr>
      <a:lvl4pPr algn="ctr" defTabSz="455613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84" charset="0"/>
          <a:ea typeface="ＭＳ Ｐゴシック" pitchFamily="-84" charset="-128"/>
        </a:defRPr>
      </a:lvl4pPr>
      <a:lvl5pPr algn="ctr" defTabSz="455613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84" charset="0"/>
          <a:ea typeface="ＭＳ Ｐゴシック" pitchFamily="-84" charset="-128"/>
        </a:defRPr>
      </a:lvl5pPr>
      <a:lvl6pPr marL="457200" algn="ctr" defTabSz="455613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84" charset="0"/>
          <a:ea typeface="ＭＳ Ｐゴシック" pitchFamily="-84" charset="-128"/>
        </a:defRPr>
      </a:lvl6pPr>
      <a:lvl7pPr marL="914400" algn="ctr" defTabSz="455613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84" charset="0"/>
          <a:ea typeface="ＭＳ Ｐゴシック" pitchFamily="-84" charset="-128"/>
        </a:defRPr>
      </a:lvl7pPr>
      <a:lvl8pPr marL="1371600" algn="ctr" defTabSz="455613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84" charset="0"/>
          <a:ea typeface="ＭＳ Ｐゴシック" pitchFamily="-84" charset="-128"/>
        </a:defRPr>
      </a:lvl8pPr>
      <a:lvl9pPr marL="1828800" algn="ctr" defTabSz="455613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84" charset="0"/>
          <a:ea typeface="ＭＳ Ｐゴシック" pitchFamily="-84" charset="-128"/>
        </a:defRPr>
      </a:lvl9pPr>
    </p:titleStyle>
    <p:bodyStyle>
      <a:lvl1pPr marL="341313" indent="-341313" algn="l" defTabSz="455613" rtl="0" eaLnBrk="0" fontAlgn="base" hangingPunct="0">
        <a:spcBef>
          <a:spcPct val="20000"/>
        </a:spcBef>
        <a:spcAft>
          <a:spcPct val="0"/>
        </a:spcAft>
        <a:buClr>
          <a:schemeClr val="accent4"/>
        </a:buClr>
        <a:buFont typeface="Wingdings" pitchFamily="2" charset="2"/>
        <a:buChar char="§"/>
        <a:defRPr sz="2000" b="0" kern="1200">
          <a:solidFill>
            <a:srgbClr val="002060"/>
          </a:solidFill>
          <a:latin typeface="+mn-lt"/>
          <a:ea typeface="ＭＳ Ｐゴシック" pitchFamily="-84" charset="-128"/>
          <a:cs typeface="+mn-cs"/>
        </a:defRPr>
      </a:lvl1pPr>
      <a:lvl2pPr marL="741363" indent="-284163" algn="l" defTabSz="455613" rtl="0" eaLnBrk="0" fontAlgn="base" hangingPunct="0">
        <a:spcBef>
          <a:spcPct val="20000"/>
        </a:spcBef>
        <a:spcAft>
          <a:spcPct val="0"/>
        </a:spcAft>
        <a:buClr>
          <a:srgbClr val="2996CD"/>
        </a:buClr>
        <a:buFont typeface="Wingdings" pitchFamily="2" charset="2"/>
        <a:buChar char="§"/>
        <a:defRPr sz="1800" kern="1200">
          <a:solidFill>
            <a:schemeClr val="tx2"/>
          </a:solidFill>
          <a:latin typeface="+mn-lt"/>
          <a:ea typeface="ＭＳ Ｐゴシック" pitchFamily="-84" charset="-128"/>
          <a:cs typeface="+mn-cs"/>
        </a:defRPr>
      </a:lvl2pPr>
      <a:lvl3pPr marL="1257300" marR="0" indent="-342900" algn="l" defTabSz="455613" rtl="0" eaLnBrk="0" fontAlgn="base" latinLnBrk="0" hangingPunct="0">
        <a:lnSpc>
          <a:spcPct val="100000"/>
        </a:lnSpc>
        <a:spcBef>
          <a:spcPct val="20000"/>
        </a:spcBef>
        <a:spcAft>
          <a:spcPct val="0"/>
        </a:spcAft>
        <a:buClr>
          <a:schemeClr val="accent4"/>
        </a:buClr>
        <a:buSzTx/>
        <a:buFont typeface="Arial Narrow" pitchFamily="34" charset="0"/>
        <a:buChar char="−"/>
        <a:tabLst/>
        <a:defRPr sz="1800" kern="1200">
          <a:solidFill>
            <a:schemeClr val="tx2"/>
          </a:solidFill>
          <a:latin typeface="+mn-lt"/>
          <a:ea typeface="ＭＳ Ｐゴシック" pitchFamily="-84" charset="-128"/>
          <a:cs typeface="+mn-cs"/>
        </a:defRPr>
      </a:lvl3pPr>
      <a:lvl4pPr marL="1714500" indent="-342900" algn="l" defTabSz="455613" rtl="0" eaLnBrk="0" fontAlgn="base" hangingPunct="0">
        <a:spcBef>
          <a:spcPct val="20000"/>
        </a:spcBef>
        <a:spcAft>
          <a:spcPct val="0"/>
        </a:spcAft>
        <a:buClr>
          <a:srgbClr val="0070C0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ＭＳ Ｐゴシック" pitchFamily="-84" charset="-128"/>
          <a:cs typeface="+mn-cs"/>
        </a:defRPr>
      </a:lvl4pPr>
      <a:lvl5pPr marL="1828800" indent="0" algn="l" defTabSz="455613" rtl="0" eaLnBrk="0" fontAlgn="base" hangingPunct="0">
        <a:spcBef>
          <a:spcPct val="20000"/>
        </a:spcBef>
        <a:spcAft>
          <a:spcPct val="0"/>
        </a:spcAft>
        <a:buClr>
          <a:srgbClr val="C00000"/>
        </a:buClr>
        <a:buFont typeface="Arial Narrow" pitchFamily="34" charset="0"/>
        <a:buNone/>
        <a:defRPr sz="2000" kern="1200">
          <a:solidFill>
            <a:schemeClr val="tx2"/>
          </a:solidFill>
          <a:latin typeface="+mn-lt"/>
          <a:ea typeface="ＭＳ Ｐゴシック" pitchFamily="-84" charset="-128"/>
          <a:cs typeface="+mn-cs"/>
        </a:defRPr>
      </a:lvl5pPr>
      <a:lvl6pPr marL="2514527" indent="-228594" algn="l" defTabSz="457187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14" indent="-228594" algn="l" defTabSz="457187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00" indent="-228594" algn="l" defTabSz="457187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87" indent="-228594" algn="l" defTabSz="457187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18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7" algn="l" defTabSz="45718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3" algn="l" defTabSz="45718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0" algn="l" defTabSz="45718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47" algn="l" defTabSz="45718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33" algn="l" defTabSz="45718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20" algn="l" defTabSz="45718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07" algn="l" defTabSz="45718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94" algn="l" defTabSz="45718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82" y="6248192"/>
            <a:ext cx="9899618" cy="637341"/>
          </a:xfrm>
          <a:prstGeom prst="rect">
            <a:avLst/>
          </a:prstGeom>
        </p:spPr>
      </p:pic>
      <p:sp>
        <p:nvSpPr>
          <p:cNvPr id="1026" name="Espace réservé du titre 1"/>
          <p:cNvSpPr>
            <a:spLocks noGrp="1"/>
          </p:cNvSpPr>
          <p:nvPr>
            <p:ph type="title"/>
          </p:nvPr>
        </p:nvSpPr>
        <p:spPr bwMode="auto">
          <a:xfrm>
            <a:off x="0" y="1124746"/>
            <a:ext cx="9906000" cy="5806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38" tIns="45718" rIns="91438" bIns="4571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dirty="0" smtClean="0"/>
              <a:t>Cliquez et modifiez le titre</a:t>
            </a:r>
          </a:p>
        </p:txBody>
      </p:sp>
      <p:sp>
        <p:nvSpPr>
          <p:cNvPr id="1027" name="Espace réservé du texte 2"/>
          <p:cNvSpPr>
            <a:spLocks noGrp="1"/>
          </p:cNvSpPr>
          <p:nvPr>
            <p:ph type="body" idx="1"/>
          </p:nvPr>
        </p:nvSpPr>
        <p:spPr bwMode="auto">
          <a:xfrm>
            <a:off x="495300" y="1866900"/>
            <a:ext cx="8915400" cy="44424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38" tIns="45718" rIns="91438" bIns="4571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dirty="0" smtClean="0"/>
              <a:t>Cliquez pour modifier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0"/>
            <a:endParaRPr lang="fr-FR" dirty="0" smtClean="0"/>
          </a:p>
        </p:txBody>
      </p:sp>
      <p:sp>
        <p:nvSpPr>
          <p:cNvPr id="12" name="ZoneTexte 11"/>
          <p:cNvSpPr txBox="1"/>
          <p:nvPr userDrawn="1"/>
        </p:nvSpPr>
        <p:spPr>
          <a:xfrm>
            <a:off x="8349297" y="6536376"/>
            <a:ext cx="107672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D7359864-D3BA-452D-8A83-52F91F99CBBE}" type="slidenum">
              <a:rPr lang="fr-FR" sz="1100" smtClean="0">
                <a:solidFill>
                  <a:schemeClr val="tx2"/>
                </a:solidFill>
                <a:latin typeface="Calibri" panose="020F0502020204030204" pitchFamily="34" charset="0"/>
              </a:rPr>
              <a:pPr algn="r"/>
              <a:t>‹N°›</a:t>
            </a:fld>
            <a:endParaRPr lang="fr-FR" sz="1100" dirty="0">
              <a:solidFill>
                <a:schemeClr val="tx2"/>
              </a:solidFill>
              <a:latin typeface="Calibri" panose="020F0502020204030204" pitchFamily="34" charset="0"/>
            </a:endParaRPr>
          </a:p>
        </p:txBody>
      </p:sp>
      <p:sp>
        <p:nvSpPr>
          <p:cNvPr id="13" name="ZoneTexte 12"/>
          <p:cNvSpPr txBox="1"/>
          <p:nvPr userDrawn="1"/>
        </p:nvSpPr>
        <p:spPr>
          <a:xfrm>
            <a:off x="495301" y="6525344"/>
            <a:ext cx="719400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dirty="0" smtClean="0">
                <a:solidFill>
                  <a:schemeClr val="tx2"/>
                </a:solidFill>
                <a:latin typeface="Calibri" panose="020F0502020204030204" pitchFamily="34" charset="0"/>
              </a:rPr>
              <a:t>Appel à</a:t>
            </a:r>
            <a:r>
              <a:rPr lang="fr-FR" sz="1100" baseline="0" dirty="0" smtClean="0">
                <a:solidFill>
                  <a:schemeClr val="tx2"/>
                </a:solidFill>
                <a:latin typeface="Calibri" panose="020F0502020204030204" pitchFamily="34" charset="0"/>
              </a:rPr>
              <a:t> projets 2021 – Institut Carnot Energies du futur</a:t>
            </a:r>
            <a:endParaRPr lang="fr-FR" sz="1100" dirty="0">
              <a:solidFill>
                <a:schemeClr val="tx2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26021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hf sldNum="0" hdr="0" ftr="0" dt="0"/>
  <p:txStyles>
    <p:titleStyle>
      <a:lvl1pPr algn="ctr" defTabSz="455613" rtl="0" eaLnBrk="0" fontAlgn="base" hangingPunct="0">
        <a:spcBef>
          <a:spcPct val="0"/>
        </a:spcBef>
        <a:spcAft>
          <a:spcPct val="0"/>
        </a:spcAft>
        <a:defRPr lang="fr-FR" sz="3200" b="0" kern="1200" dirty="0" smtClean="0">
          <a:solidFill>
            <a:srgbClr val="2996CD"/>
          </a:solidFill>
          <a:effectLst/>
          <a:latin typeface="Calibri" panose="020F0502020204030204" pitchFamily="34" charset="0"/>
          <a:ea typeface="ＭＳ Ｐゴシック" pitchFamily="-84" charset="-128"/>
          <a:cs typeface="Arial" pitchFamily="34" charset="0"/>
        </a:defRPr>
      </a:lvl1pPr>
      <a:lvl2pPr algn="ctr" defTabSz="455613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84" charset="0"/>
          <a:ea typeface="ＭＳ Ｐゴシック" pitchFamily="-84" charset="-128"/>
        </a:defRPr>
      </a:lvl2pPr>
      <a:lvl3pPr algn="ctr" defTabSz="455613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84" charset="0"/>
          <a:ea typeface="ＭＳ Ｐゴシック" pitchFamily="-84" charset="-128"/>
        </a:defRPr>
      </a:lvl3pPr>
      <a:lvl4pPr algn="ctr" defTabSz="455613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84" charset="0"/>
          <a:ea typeface="ＭＳ Ｐゴシック" pitchFamily="-84" charset="-128"/>
        </a:defRPr>
      </a:lvl4pPr>
      <a:lvl5pPr algn="ctr" defTabSz="455613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84" charset="0"/>
          <a:ea typeface="ＭＳ Ｐゴシック" pitchFamily="-84" charset="-128"/>
        </a:defRPr>
      </a:lvl5pPr>
      <a:lvl6pPr marL="457200" algn="ctr" defTabSz="455613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84" charset="0"/>
          <a:ea typeface="ＭＳ Ｐゴシック" pitchFamily="-84" charset="-128"/>
        </a:defRPr>
      </a:lvl6pPr>
      <a:lvl7pPr marL="914400" algn="ctr" defTabSz="455613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84" charset="0"/>
          <a:ea typeface="ＭＳ Ｐゴシック" pitchFamily="-84" charset="-128"/>
        </a:defRPr>
      </a:lvl7pPr>
      <a:lvl8pPr marL="1371600" algn="ctr" defTabSz="455613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84" charset="0"/>
          <a:ea typeface="ＭＳ Ｐゴシック" pitchFamily="-84" charset="-128"/>
        </a:defRPr>
      </a:lvl8pPr>
      <a:lvl9pPr marL="1828800" algn="ctr" defTabSz="455613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84" charset="0"/>
          <a:ea typeface="ＭＳ Ｐゴシック" pitchFamily="-84" charset="-128"/>
        </a:defRPr>
      </a:lvl9pPr>
    </p:titleStyle>
    <p:bodyStyle>
      <a:lvl1pPr marL="341313" indent="-341313" algn="l" defTabSz="455613" rtl="0" eaLnBrk="0" fontAlgn="base" hangingPunct="0">
        <a:spcBef>
          <a:spcPct val="20000"/>
        </a:spcBef>
        <a:spcAft>
          <a:spcPct val="0"/>
        </a:spcAft>
        <a:buClr>
          <a:schemeClr val="accent4"/>
        </a:buClr>
        <a:buFont typeface="Wingdings" pitchFamily="2" charset="2"/>
        <a:buChar char="§"/>
        <a:defRPr sz="2000" b="0" kern="1200">
          <a:solidFill>
            <a:srgbClr val="002060"/>
          </a:solidFill>
          <a:latin typeface="Calibri" panose="020F0502020204030204" pitchFamily="34" charset="0"/>
          <a:ea typeface="ＭＳ Ｐゴシック" pitchFamily="-84" charset="-128"/>
          <a:cs typeface="+mn-cs"/>
        </a:defRPr>
      </a:lvl1pPr>
      <a:lvl2pPr marL="741363" indent="-284163" algn="l" defTabSz="455613" rtl="0" eaLnBrk="0" fontAlgn="base" hangingPunct="0">
        <a:spcBef>
          <a:spcPct val="20000"/>
        </a:spcBef>
        <a:spcAft>
          <a:spcPct val="0"/>
        </a:spcAft>
        <a:buClr>
          <a:srgbClr val="2996CD"/>
        </a:buClr>
        <a:buFont typeface="Wingdings" pitchFamily="2" charset="2"/>
        <a:buChar char="§"/>
        <a:defRPr sz="1800" kern="1200">
          <a:solidFill>
            <a:schemeClr val="tx2"/>
          </a:solidFill>
          <a:latin typeface="Calibri" panose="020F0502020204030204" pitchFamily="34" charset="0"/>
          <a:ea typeface="ＭＳ Ｐゴシック" pitchFamily="-84" charset="-128"/>
          <a:cs typeface="+mn-cs"/>
        </a:defRPr>
      </a:lvl2pPr>
      <a:lvl3pPr marL="1257300" marR="0" indent="-342900" algn="l" defTabSz="455613" rtl="0" eaLnBrk="0" fontAlgn="base" latinLnBrk="0" hangingPunct="0">
        <a:lnSpc>
          <a:spcPct val="100000"/>
        </a:lnSpc>
        <a:spcBef>
          <a:spcPct val="20000"/>
        </a:spcBef>
        <a:spcAft>
          <a:spcPct val="0"/>
        </a:spcAft>
        <a:buClr>
          <a:schemeClr val="accent4"/>
        </a:buClr>
        <a:buSzTx/>
        <a:buFont typeface="Arial Narrow" pitchFamily="34" charset="0"/>
        <a:buChar char="−"/>
        <a:tabLst/>
        <a:defRPr sz="1800" kern="1200">
          <a:solidFill>
            <a:schemeClr val="tx2"/>
          </a:solidFill>
          <a:latin typeface="Calibri" panose="020F0502020204030204" pitchFamily="34" charset="0"/>
          <a:ea typeface="ＭＳ Ｐゴシック" pitchFamily="-84" charset="-128"/>
          <a:cs typeface="+mn-cs"/>
        </a:defRPr>
      </a:lvl3pPr>
      <a:lvl4pPr marL="1714500" indent="-342900" algn="l" defTabSz="455613" rtl="0" eaLnBrk="0" fontAlgn="base" hangingPunct="0">
        <a:spcBef>
          <a:spcPct val="20000"/>
        </a:spcBef>
        <a:spcAft>
          <a:spcPct val="0"/>
        </a:spcAft>
        <a:buClr>
          <a:srgbClr val="0070C0"/>
        </a:buClr>
        <a:buFont typeface="Arial" pitchFamily="34" charset="0"/>
        <a:buChar char="•"/>
        <a:defRPr sz="1600" kern="1200">
          <a:solidFill>
            <a:schemeClr val="tx2"/>
          </a:solidFill>
          <a:latin typeface="Calibri" panose="020F0502020204030204" pitchFamily="34" charset="0"/>
          <a:ea typeface="ＭＳ Ｐゴシック" pitchFamily="-84" charset="-128"/>
          <a:cs typeface="+mn-cs"/>
        </a:defRPr>
      </a:lvl4pPr>
      <a:lvl5pPr marL="1828800" indent="0" algn="l" defTabSz="455613" rtl="0" eaLnBrk="0" fontAlgn="base" hangingPunct="0">
        <a:spcBef>
          <a:spcPct val="20000"/>
        </a:spcBef>
        <a:spcAft>
          <a:spcPct val="0"/>
        </a:spcAft>
        <a:buClr>
          <a:srgbClr val="C00000"/>
        </a:buClr>
        <a:buFont typeface="Arial Narrow" pitchFamily="34" charset="0"/>
        <a:buNone/>
        <a:defRPr sz="2000" kern="1200">
          <a:solidFill>
            <a:schemeClr val="tx2"/>
          </a:solidFill>
          <a:latin typeface="+mn-lt"/>
          <a:ea typeface="ＭＳ Ｐゴシック" pitchFamily="-84" charset="-128"/>
          <a:cs typeface="+mn-cs"/>
        </a:defRPr>
      </a:lvl5pPr>
      <a:lvl6pPr marL="2514527" indent="-228594" algn="l" defTabSz="457187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14" indent="-228594" algn="l" defTabSz="457187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00" indent="-228594" algn="l" defTabSz="457187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87" indent="-228594" algn="l" defTabSz="457187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18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7" algn="l" defTabSz="45718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3" algn="l" defTabSz="45718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0" algn="l" defTabSz="45718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47" algn="l" defTabSz="45718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33" algn="l" defTabSz="45718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20" algn="l" defTabSz="45718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07" algn="l" defTabSz="45718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94" algn="l" defTabSz="45718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Espace réservé du contenu 15"/>
          <p:cNvSpPr>
            <a:spLocks noGrp="1"/>
          </p:cNvSpPr>
          <p:nvPr>
            <p:ph idx="1"/>
          </p:nvPr>
        </p:nvSpPr>
        <p:spPr>
          <a:xfrm>
            <a:off x="238699" y="3140968"/>
            <a:ext cx="5681755" cy="2880320"/>
          </a:xfrm>
        </p:spPr>
        <p:txBody>
          <a:bodyPr/>
          <a:lstStyle/>
          <a:p>
            <a:r>
              <a:rPr lang="fr-FR" b="1" dirty="0" smtClean="0"/>
              <a:t>Phrases clés relatives au projet:</a:t>
            </a:r>
            <a:r>
              <a:rPr lang="fr-FR" b="1" i="1" dirty="0" smtClean="0">
                <a:solidFill>
                  <a:schemeClr val="accent4"/>
                </a:solidFill>
              </a:rPr>
              <a:t> </a:t>
            </a:r>
            <a:r>
              <a:rPr lang="fr-FR" b="1" dirty="0" smtClean="0"/>
              <a:t> </a:t>
            </a:r>
          </a:p>
          <a:p>
            <a:pPr lvl="1"/>
            <a:r>
              <a:rPr lang="fr-FR" dirty="0" smtClean="0"/>
              <a:t>3 phrases clés illustrant l’intérêt du projet et les objectifs essentiels du projet</a:t>
            </a:r>
          </a:p>
          <a:p>
            <a:pPr lvl="1"/>
            <a:r>
              <a:rPr lang="fr-FR" dirty="0" smtClean="0"/>
              <a:t>Phrase 2</a:t>
            </a:r>
          </a:p>
          <a:p>
            <a:pPr lvl="1"/>
            <a:r>
              <a:rPr lang="fr-FR" dirty="0" smtClean="0"/>
              <a:t>Phrase 3</a:t>
            </a:r>
            <a:endParaRPr lang="fr-FR" dirty="0"/>
          </a:p>
          <a:p>
            <a:pPr lvl="1"/>
            <a:endParaRPr lang="fr-FR" dirty="0" smtClean="0"/>
          </a:p>
          <a:p>
            <a:pPr marL="457200" lvl="1" indent="0">
              <a:buNone/>
            </a:pPr>
            <a:endParaRPr lang="fr-FR" dirty="0"/>
          </a:p>
        </p:txBody>
      </p:sp>
      <p:sp>
        <p:nvSpPr>
          <p:cNvPr id="15" name="Titre 14"/>
          <p:cNvSpPr>
            <a:spLocks noGrp="1"/>
          </p:cNvSpPr>
          <p:nvPr>
            <p:ph type="title"/>
          </p:nvPr>
        </p:nvSpPr>
        <p:spPr>
          <a:xfrm>
            <a:off x="392041" y="1628800"/>
            <a:ext cx="6480720" cy="1224136"/>
          </a:xfrm>
        </p:spPr>
        <p:txBody>
          <a:bodyPr/>
          <a:lstStyle/>
          <a:p>
            <a:r>
              <a:rPr lang="fr-FR" sz="1800" dirty="0" smtClean="0"/>
              <a:t>Dates(début, fin) :</a:t>
            </a:r>
            <a:br>
              <a:rPr lang="fr-FR" sz="1800" dirty="0" smtClean="0"/>
            </a:br>
            <a:r>
              <a:rPr lang="fr-FR" sz="1800" dirty="0" smtClean="0"/>
              <a:t>Nom chercheur</a:t>
            </a:r>
            <a:r>
              <a:rPr lang="fr-FR" sz="1800" dirty="0"/>
              <a:t>, </a:t>
            </a:r>
            <a:r>
              <a:rPr lang="fr-FR" sz="1800" dirty="0" smtClean="0"/>
              <a:t>labo 1 (porteur):</a:t>
            </a:r>
            <a:r>
              <a:rPr lang="fr-FR" sz="1800" dirty="0"/>
              <a:t/>
            </a:r>
            <a:br>
              <a:rPr lang="fr-FR" sz="1800" dirty="0"/>
            </a:br>
            <a:r>
              <a:rPr lang="fr-FR" sz="1800" dirty="0"/>
              <a:t>Nom chercheur, </a:t>
            </a:r>
            <a:r>
              <a:rPr lang="fr-FR" sz="1800" dirty="0" smtClean="0"/>
              <a:t>labo 2: </a:t>
            </a:r>
            <a:endParaRPr lang="fr-FR" dirty="0"/>
          </a:p>
        </p:txBody>
      </p:sp>
      <p:sp>
        <p:nvSpPr>
          <p:cNvPr id="7" name="Espace réservé du contenu 15"/>
          <p:cNvSpPr txBox="1">
            <a:spLocks/>
          </p:cNvSpPr>
          <p:nvPr/>
        </p:nvSpPr>
        <p:spPr bwMode="auto">
          <a:xfrm>
            <a:off x="6321152" y="3068960"/>
            <a:ext cx="3384376" cy="259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38" tIns="45718" rIns="91438" bIns="45718" numCol="1" anchor="t" anchorCtr="0" compatLnSpc="1">
            <a:prstTxWarp prst="textNoShape">
              <a:avLst/>
            </a:prstTxWarp>
          </a:bodyPr>
          <a:lstStyle>
            <a:lvl1pPr marL="341313" indent="-341313" algn="l" defTabSz="455613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4"/>
              </a:buClr>
              <a:buFont typeface="Arial" panose="020B0604020202020204" pitchFamily="34" charset="0"/>
              <a:buChar char="•"/>
              <a:defRPr sz="2000" b="0" kern="1200">
                <a:solidFill>
                  <a:srgbClr val="002060"/>
                </a:solidFill>
                <a:latin typeface="+mn-lt"/>
                <a:ea typeface="ＭＳ Ｐゴシック" pitchFamily="-84" charset="-128"/>
                <a:cs typeface="+mn-cs"/>
              </a:defRPr>
            </a:lvl1pPr>
            <a:lvl2pPr marL="741363" indent="-284163" algn="l" defTabSz="455613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996CD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ＭＳ Ｐゴシック" pitchFamily="-84" charset="-128"/>
                <a:cs typeface="+mn-cs"/>
              </a:defRPr>
            </a:lvl2pPr>
            <a:lvl3pPr marL="1257300" marR="0" indent="-342900" algn="l" defTabSz="455613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4"/>
              </a:buClr>
              <a:buSzTx/>
              <a:buFont typeface="Arial Narrow" pitchFamily="34" charset="0"/>
              <a:buChar char="−"/>
              <a:tabLst/>
              <a:defRPr sz="1800" kern="1200">
                <a:solidFill>
                  <a:schemeClr val="tx2"/>
                </a:solidFill>
                <a:latin typeface="+mn-lt"/>
                <a:ea typeface="ＭＳ Ｐゴシック" pitchFamily="-84" charset="-128"/>
                <a:cs typeface="+mn-cs"/>
              </a:defRPr>
            </a:lvl3pPr>
            <a:lvl4pPr marL="1714500" indent="-342900" algn="l" defTabSz="455613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0C0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ＭＳ Ｐゴシック" pitchFamily="-84" charset="-128"/>
                <a:cs typeface="+mn-cs"/>
              </a:defRPr>
            </a:lvl4pPr>
            <a:lvl5pPr marL="1828800" indent="0" algn="l" defTabSz="455613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00000"/>
              </a:buClr>
              <a:buFont typeface="Arial Narrow" pitchFamily="34" charset="0"/>
              <a:buNone/>
              <a:defRPr sz="2000" kern="1200">
                <a:solidFill>
                  <a:schemeClr val="tx2"/>
                </a:solidFill>
                <a:latin typeface="+mn-lt"/>
                <a:ea typeface="ＭＳ Ｐゴシック" pitchFamily="-84" charset="-128"/>
                <a:cs typeface="+mn-cs"/>
              </a:defRPr>
            </a:lvl5pPr>
            <a:lvl6pPr marL="2514527" indent="-228594" algn="l" defTabSz="457187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14" indent="-228594" algn="l" defTabSz="457187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00" indent="-228594" algn="l" defTabSz="457187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087" indent="-228594" algn="l" defTabSz="457187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b="1" dirty="0" smtClean="0"/>
              <a:t>Illustration du projet (figure/photo/graphique):</a:t>
            </a:r>
            <a:endParaRPr lang="fr-FR" dirty="0" smtClean="0"/>
          </a:p>
          <a:p>
            <a:pPr lvl="1"/>
            <a:endParaRPr lang="fr-FR" dirty="0" smtClean="0"/>
          </a:p>
          <a:p>
            <a:pPr marL="457200" lvl="1" indent="0">
              <a:buFont typeface="Arial" panose="020B0604020202020204" pitchFamily="34" charset="0"/>
              <a:buNone/>
            </a:pPr>
            <a:endParaRPr lang="fr-FR" dirty="0"/>
          </a:p>
        </p:txBody>
      </p:sp>
      <p:sp>
        <p:nvSpPr>
          <p:cNvPr id="5" name="Rectangle 4"/>
          <p:cNvSpPr/>
          <p:nvPr/>
        </p:nvSpPr>
        <p:spPr>
          <a:xfrm>
            <a:off x="207348" y="260046"/>
            <a:ext cx="4993675" cy="369332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fr-FR" b="1" dirty="0" smtClean="0"/>
              <a:t>Support de présentation pour le 3 Juin 2021</a:t>
            </a:r>
            <a:endParaRPr lang="en-GB" dirty="0"/>
          </a:p>
        </p:txBody>
      </p:sp>
      <p:sp>
        <p:nvSpPr>
          <p:cNvPr id="8" name="Rectangle 7"/>
          <p:cNvSpPr/>
          <p:nvPr/>
        </p:nvSpPr>
        <p:spPr>
          <a:xfrm>
            <a:off x="5385048" y="109311"/>
            <a:ext cx="1593706" cy="523220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fr-FR" sz="1400" b="1" i="1" dirty="0" smtClean="0"/>
              <a:t>Logos des labos</a:t>
            </a:r>
          </a:p>
          <a:p>
            <a:r>
              <a:rPr lang="fr-FR" sz="1400" b="1" i="1" dirty="0" smtClean="0"/>
              <a:t> impliqués</a:t>
            </a:r>
            <a:endParaRPr lang="en-GB" sz="1400" i="1" dirty="0"/>
          </a:p>
        </p:txBody>
      </p:sp>
      <p:sp>
        <p:nvSpPr>
          <p:cNvPr id="9" name="Rectangle 8"/>
          <p:cNvSpPr/>
          <p:nvPr/>
        </p:nvSpPr>
        <p:spPr>
          <a:xfrm>
            <a:off x="337718" y="986870"/>
            <a:ext cx="4543273" cy="46166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fr-FR" sz="2400" dirty="0">
                <a:solidFill>
                  <a:srgbClr val="FF0000"/>
                </a:solidFill>
              </a:rPr>
              <a:t>Acronyme et titre du projet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34134365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Espace réservé du contenu 15"/>
          <p:cNvSpPr>
            <a:spLocks noGrp="1"/>
          </p:cNvSpPr>
          <p:nvPr>
            <p:ph idx="1"/>
          </p:nvPr>
        </p:nvSpPr>
        <p:spPr>
          <a:xfrm>
            <a:off x="207349" y="1871246"/>
            <a:ext cx="4313603" cy="2205826"/>
          </a:xfrm>
        </p:spPr>
        <p:txBody>
          <a:bodyPr/>
          <a:lstStyle/>
          <a:p>
            <a:r>
              <a:rPr lang="fr-FR" b="1" dirty="0" smtClean="0"/>
              <a:t>Durée du projet:</a:t>
            </a:r>
            <a:r>
              <a:rPr lang="fr-FR" b="1" i="1" dirty="0" smtClean="0">
                <a:solidFill>
                  <a:schemeClr val="accent4"/>
                </a:solidFill>
              </a:rPr>
              <a:t> </a:t>
            </a:r>
          </a:p>
          <a:p>
            <a:pPr marL="0" indent="0">
              <a:buNone/>
            </a:pPr>
            <a:r>
              <a:rPr lang="fr-FR" b="1" i="1" dirty="0">
                <a:solidFill>
                  <a:schemeClr val="accent4"/>
                </a:solidFill>
              </a:rPr>
              <a:t>	</a:t>
            </a:r>
            <a:r>
              <a:rPr lang="fr-FR" dirty="0" smtClean="0"/>
              <a:t>?? mois </a:t>
            </a:r>
            <a:r>
              <a:rPr lang="fr-FR" dirty="0"/>
              <a:t>ou années</a:t>
            </a:r>
          </a:p>
          <a:p>
            <a:r>
              <a:rPr lang="fr-FR" b="1" dirty="0" smtClean="0"/>
              <a:t>Montant </a:t>
            </a:r>
            <a:r>
              <a:rPr lang="fr-FR" b="1" dirty="0"/>
              <a:t>demandé du projet:</a:t>
            </a:r>
            <a:r>
              <a:rPr lang="fr-FR" b="1" i="1" dirty="0">
                <a:solidFill>
                  <a:schemeClr val="accent4"/>
                </a:solidFill>
              </a:rPr>
              <a:t> </a:t>
            </a:r>
            <a:r>
              <a:rPr lang="fr-FR" b="1" dirty="0"/>
              <a:t> </a:t>
            </a:r>
          </a:p>
          <a:p>
            <a:pPr lvl="1"/>
            <a:r>
              <a:rPr lang="fr-FR" dirty="0"/>
              <a:t>Personnel (</a:t>
            </a:r>
            <a:r>
              <a:rPr lang="fr-FR" dirty="0" smtClean="0"/>
              <a:t>Thèse/post-doc</a:t>
            </a:r>
            <a:r>
              <a:rPr lang="fr-FR" dirty="0"/>
              <a:t>): ?? k€</a:t>
            </a:r>
          </a:p>
          <a:p>
            <a:pPr lvl="1"/>
            <a:r>
              <a:rPr lang="fr-FR" dirty="0"/>
              <a:t>Fonctionnement: ?? k€</a:t>
            </a:r>
          </a:p>
          <a:p>
            <a:pPr lvl="1"/>
            <a:r>
              <a:rPr lang="fr-FR" dirty="0"/>
              <a:t>Equipement: ?? k€</a:t>
            </a:r>
          </a:p>
          <a:p>
            <a:r>
              <a:rPr lang="fr-FR" b="1" dirty="0" smtClean="0"/>
              <a:t>Classement du laboratoire:</a:t>
            </a:r>
          </a:p>
          <a:p>
            <a:pPr lvl="1"/>
            <a:r>
              <a:rPr lang="fr-FR" dirty="0" smtClean="0"/>
              <a:t>Projet classé ? sur ? projets</a:t>
            </a:r>
          </a:p>
          <a:p>
            <a:pPr marL="457200" lvl="1" indent="0">
              <a:buNone/>
            </a:pPr>
            <a:endParaRPr lang="fr-FR" b="1" dirty="0" smtClean="0"/>
          </a:p>
          <a:p>
            <a:pPr lvl="1"/>
            <a:endParaRPr lang="fr-FR" dirty="0"/>
          </a:p>
          <a:p>
            <a:pPr marL="457200" lvl="1" indent="0">
              <a:buNone/>
            </a:pPr>
            <a:endParaRPr lang="fr-FR" dirty="0"/>
          </a:p>
          <a:p>
            <a:pPr lvl="1"/>
            <a:endParaRPr lang="fr-FR" dirty="0"/>
          </a:p>
          <a:p>
            <a:pPr lvl="1"/>
            <a:endParaRPr lang="fr-FR" dirty="0" smtClean="0"/>
          </a:p>
          <a:p>
            <a:pPr marL="457200" lvl="1" indent="0">
              <a:buNone/>
            </a:pPr>
            <a:endParaRPr lang="fr-FR" dirty="0"/>
          </a:p>
        </p:txBody>
      </p:sp>
      <p:sp>
        <p:nvSpPr>
          <p:cNvPr id="15" name="Titre 14"/>
          <p:cNvSpPr>
            <a:spLocks noGrp="1"/>
          </p:cNvSpPr>
          <p:nvPr>
            <p:ph type="title"/>
          </p:nvPr>
        </p:nvSpPr>
        <p:spPr>
          <a:xfrm>
            <a:off x="992560" y="150043"/>
            <a:ext cx="4536504" cy="974701"/>
          </a:xfrm>
        </p:spPr>
        <p:txBody>
          <a:bodyPr/>
          <a:lstStyle/>
          <a:p>
            <a:r>
              <a:rPr lang="fr-FR" sz="2800" dirty="0" smtClean="0">
                <a:solidFill>
                  <a:srgbClr val="FF0000"/>
                </a:solidFill>
              </a:rPr>
              <a:t>Acronyme et titre du projet</a:t>
            </a:r>
            <a:endParaRPr lang="fr-FR" dirty="0"/>
          </a:p>
        </p:txBody>
      </p:sp>
      <p:sp>
        <p:nvSpPr>
          <p:cNvPr id="7" name="Espace réservé du contenu 15"/>
          <p:cNvSpPr txBox="1">
            <a:spLocks/>
          </p:cNvSpPr>
          <p:nvPr/>
        </p:nvSpPr>
        <p:spPr bwMode="auto">
          <a:xfrm>
            <a:off x="5241032" y="1988840"/>
            <a:ext cx="4572508" cy="4752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38" tIns="45718" rIns="91438" bIns="45718" numCol="1" anchor="t" anchorCtr="0" compatLnSpc="1">
            <a:prstTxWarp prst="textNoShape">
              <a:avLst/>
            </a:prstTxWarp>
          </a:bodyPr>
          <a:lstStyle>
            <a:lvl1pPr marL="341313" indent="-341313" algn="l" defTabSz="455613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4"/>
              </a:buClr>
              <a:buFont typeface="Arial" panose="020B0604020202020204" pitchFamily="34" charset="0"/>
              <a:buChar char="•"/>
              <a:defRPr sz="2000" b="0" kern="1200">
                <a:solidFill>
                  <a:srgbClr val="002060"/>
                </a:solidFill>
                <a:latin typeface="+mn-lt"/>
                <a:ea typeface="ＭＳ Ｐゴシック" pitchFamily="-84" charset="-128"/>
                <a:cs typeface="+mn-cs"/>
              </a:defRPr>
            </a:lvl1pPr>
            <a:lvl2pPr marL="741363" indent="-284163" algn="l" defTabSz="455613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996CD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ＭＳ Ｐゴシック" pitchFamily="-84" charset="-128"/>
                <a:cs typeface="+mn-cs"/>
              </a:defRPr>
            </a:lvl2pPr>
            <a:lvl3pPr marL="1257300" marR="0" indent="-342900" algn="l" defTabSz="455613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4"/>
              </a:buClr>
              <a:buSzTx/>
              <a:buFont typeface="Arial Narrow" pitchFamily="34" charset="0"/>
              <a:buChar char="−"/>
              <a:tabLst/>
              <a:defRPr sz="1800" kern="1200">
                <a:solidFill>
                  <a:schemeClr val="tx2"/>
                </a:solidFill>
                <a:latin typeface="+mn-lt"/>
                <a:ea typeface="ＭＳ Ｐゴシック" pitchFamily="-84" charset="-128"/>
                <a:cs typeface="+mn-cs"/>
              </a:defRPr>
            </a:lvl3pPr>
            <a:lvl4pPr marL="1714500" indent="-342900" algn="l" defTabSz="455613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0C0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ＭＳ Ｐゴシック" pitchFamily="-84" charset="-128"/>
                <a:cs typeface="+mn-cs"/>
              </a:defRPr>
            </a:lvl4pPr>
            <a:lvl5pPr marL="1828800" indent="0" algn="l" defTabSz="455613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00000"/>
              </a:buClr>
              <a:buFont typeface="Arial Narrow" pitchFamily="34" charset="0"/>
              <a:buNone/>
              <a:defRPr sz="2000" kern="1200">
                <a:solidFill>
                  <a:schemeClr val="tx2"/>
                </a:solidFill>
                <a:latin typeface="+mn-lt"/>
                <a:ea typeface="ＭＳ Ｐゴシック" pitchFamily="-84" charset="-128"/>
                <a:cs typeface="+mn-cs"/>
              </a:defRPr>
            </a:lvl5pPr>
            <a:lvl6pPr marL="2514527" indent="-228594" algn="l" defTabSz="457187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14" indent="-228594" algn="l" defTabSz="457187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00" indent="-228594" algn="l" defTabSz="457187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087" indent="-228594" algn="l" defTabSz="457187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b="1" dirty="0" smtClean="0"/>
              <a:t>Eventuelles informations brèves complémentaires associées au projet:</a:t>
            </a:r>
            <a:endParaRPr lang="fr-FR" b="1" dirty="0"/>
          </a:p>
          <a:p>
            <a:pPr lvl="1"/>
            <a:r>
              <a:rPr lang="fr-FR" dirty="0" smtClean="0"/>
              <a:t>??</a:t>
            </a:r>
          </a:p>
          <a:p>
            <a:pPr lvl="1"/>
            <a:r>
              <a:rPr lang="fr-FR" dirty="0" smtClean="0"/>
              <a:t>??</a:t>
            </a:r>
          </a:p>
          <a:p>
            <a:pPr marL="457200" lvl="1" indent="0">
              <a:buFont typeface="Arial" panose="020B0604020202020204" pitchFamily="34" charset="0"/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686032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CARNOT EF THEME">
      <a:dk1>
        <a:srgbClr val="782164"/>
      </a:dk1>
      <a:lt1>
        <a:srgbClr val="FFFFFF"/>
      </a:lt1>
      <a:dk2>
        <a:srgbClr val="1A2C61"/>
      </a:dk2>
      <a:lt2>
        <a:srgbClr val="FFFFFF"/>
      </a:lt2>
      <a:accent1>
        <a:srgbClr val="1A2C61"/>
      </a:accent1>
      <a:accent2>
        <a:srgbClr val="0090CD"/>
      </a:accent2>
      <a:accent3>
        <a:srgbClr val="E5E8F4"/>
      </a:accent3>
      <a:accent4>
        <a:srgbClr val="9EB93D"/>
      </a:accent4>
      <a:accent5>
        <a:srgbClr val="E95826"/>
      </a:accent5>
      <a:accent6>
        <a:srgbClr val="FFCE03"/>
      </a:accent6>
      <a:hlink>
        <a:srgbClr val="782164"/>
      </a:hlink>
      <a:folHlink>
        <a:srgbClr val="782164"/>
      </a:folHlink>
    </a:clrScheme>
    <a:fontScheme name="Horizon">
      <a:majorFont>
        <a:latin typeface="Arial Narrow"/>
        <a:ea typeface=""/>
        <a:cs typeface=""/>
        <a:font script="Jpan" typeface="HGｺﾞｼｯｸM"/>
        <a:font script="Hang" typeface="HY얕은샘물M"/>
        <a:font script="Hans" typeface="方正姚体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rial Narrow"/>
        <a:ea typeface=""/>
        <a:cs typeface=""/>
        <a:font script="Jpan" typeface="HGｺﾞｼｯｸM"/>
        <a:font script="Hang" typeface="HY얕은샘물M"/>
        <a:font script="Hans" typeface="方正姚体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Thème Office">
  <a:themeElements>
    <a:clrScheme name="CARNOT EF THEME">
      <a:dk1>
        <a:srgbClr val="782164"/>
      </a:dk1>
      <a:lt1>
        <a:srgbClr val="FFFFFF"/>
      </a:lt1>
      <a:dk2>
        <a:srgbClr val="1A2C61"/>
      </a:dk2>
      <a:lt2>
        <a:srgbClr val="FFFFFF"/>
      </a:lt2>
      <a:accent1>
        <a:srgbClr val="1A2C61"/>
      </a:accent1>
      <a:accent2>
        <a:srgbClr val="0090CD"/>
      </a:accent2>
      <a:accent3>
        <a:srgbClr val="E5E8F4"/>
      </a:accent3>
      <a:accent4>
        <a:srgbClr val="9EB93D"/>
      </a:accent4>
      <a:accent5>
        <a:srgbClr val="E95826"/>
      </a:accent5>
      <a:accent6>
        <a:srgbClr val="FFCE03"/>
      </a:accent6>
      <a:hlink>
        <a:srgbClr val="782164"/>
      </a:hlink>
      <a:folHlink>
        <a:srgbClr val="782164"/>
      </a:folHlink>
    </a:clrScheme>
    <a:fontScheme name="Horizon">
      <a:majorFont>
        <a:latin typeface="Arial Narrow"/>
        <a:ea typeface=""/>
        <a:cs typeface=""/>
        <a:font script="Jpan" typeface="HGｺﾞｼｯｸM"/>
        <a:font script="Hang" typeface="HY얕은샘물M"/>
        <a:font script="Hans" typeface="方正姚体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rial Narrow"/>
        <a:ea typeface=""/>
        <a:cs typeface=""/>
        <a:font script="Jpan" typeface="HGｺﾞｼｯｸM"/>
        <a:font script="Hang" typeface="HY얕은샘물M"/>
        <a:font script="Hans" typeface="方正姚体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3363</TotalTime>
  <Words>126</Words>
  <Application>Microsoft Office PowerPoint</Application>
  <PresentationFormat>Format A4 (210 x 297 mm)</PresentationFormat>
  <Paragraphs>28</Paragraphs>
  <Slides>2</Slides>
  <Notes>2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2</vt:i4>
      </vt:variant>
      <vt:variant>
        <vt:lpstr>Titres des diapositives</vt:lpstr>
      </vt:variant>
      <vt:variant>
        <vt:i4>2</vt:i4>
      </vt:variant>
    </vt:vector>
  </HeadingPairs>
  <TitlesOfParts>
    <vt:vector size="9" baseType="lpstr">
      <vt:lpstr>ＭＳ Ｐゴシック</vt:lpstr>
      <vt:lpstr>Arial</vt:lpstr>
      <vt:lpstr>Arial Narrow</vt:lpstr>
      <vt:lpstr>Calibri</vt:lpstr>
      <vt:lpstr>Wingdings</vt:lpstr>
      <vt:lpstr>Thème Office</vt:lpstr>
      <vt:lpstr>1_Thème Office</vt:lpstr>
      <vt:lpstr>Dates(début, fin) : Nom chercheur, labo 1 (porteur): Nom chercheur, labo 2: </vt:lpstr>
      <vt:lpstr>Acronyme et titre du projet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Sarah BADJI</dc:creator>
  <cp:lastModifiedBy>Sabrina Rigaud</cp:lastModifiedBy>
  <cp:revision>374</cp:revision>
  <cp:lastPrinted>2013-02-26T09:07:43Z</cp:lastPrinted>
  <dcterms:created xsi:type="dcterms:W3CDTF">2012-03-07T10:46:01Z</dcterms:created>
  <dcterms:modified xsi:type="dcterms:W3CDTF">2021-04-15T13:22:24Z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73073</vt:lpwstr>
  </property>
  <property fmtid="{D5CDD505-2E9C-101B-9397-08002B2CF9AE}" pid="3" name="NXPowerLiteSettings">
    <vt:lpwstr>F7000400038000</vt:lpwstr>
  </property>
  <property fmtid="{D5CDD505-2E9C-101B-9397-08002B2CF9AE}" pid="4" name="NXPowerLiteVersion">
    <vt:lpwstr>D5.0.2</vt:lpwstr>
  </property>
</Properties>
</file>