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5"/>
  </p:notesMasterIdLst>
  <p:handoutMasterIdLst>
    <p:handoutMasterId r:id="rId6"/>
  </p:handoutMasterIdLst>
  <p:sldIdLst>
    <p:sldId id="351" r:id="rId3"/>
    <p:sldId id="352" r:id="rId4"/>
  </p:sldIdLst>
  <p:sldSz cx="9906000" cy="6858000" type="A4"/>
  <p:notesSz cx="9872663" cy="6797675"/>
  <p:defaultTextStyle>
    <a:defPPr>
      <a:defRPr lang="fr-FR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E9DFB15-C10E-41BF-94A4-E55C0705A793}">
          <p14:sldIdLst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MERY Emmanuel 131447" initials="E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6CD"/>
    <a:srgbClr val="038154"/>
    <a:srgbClr val="B5591C"/>
    <a:srgbClr val="591B4D"/>
    <a:srgbClr val="126A89"/>
    <a:srgbClr val="D6B218"/>
    <a:srgbClr val="0E7C47"/>
    <a:srgbClr val="9EB93D"/>
    <a:srgbClr val="E6C01E"/>
    <a:srgbClr val="BAE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3" autoAdjust="0"/>
    <p:restoredTop sz="94162" autoAdjust="0"/>
  </p:normalViewPr>
  <p:slideViewPr>
    <p:cSldViewPr snapToObjects="1">
      <p:cViewPr varScale="1">
        <p:scale>
          <a:sx n="73" d="100"/>
          <a:sy n="73" d="100"/>
        </p:scale>
        <p:origin x="1404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42" y="1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8402"/>
    </p:cViewPr>
  </p:sorterViewPr>
  <p:notesViewPr>
    <p:cSldViewPr snapToObjects="1">
      <p:cViewPr varScale="1">
        <p:scale>
          <a:sx n="117" d="100"/>
          <a:sy n="117" d="100"/>
        </p:scale>
        <p:origin x="20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278463" cy="3401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1887" y="2"/>
            <a:ext cx="4278463" cy="3401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3E853-2D6E-4DE0-B9DF-965F61DB718B}" type="datetimeFigureOut">
              <a:rPr lang="fr-FR" smtClean="0"/>
              <a:t>15/04/2021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6482"/>
            <a:ext cx="4278463" cy="3401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1887" y="6456482"/>
            <a:ext cx="4278463" cy="3401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B9B33-CD1F-48B9-B82B-888621FCB9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8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8EDE2-B447-4FED-BFAD-D12DC8C66C4C}" type="datetimeFigureOut">
              <a:rPr lang="fr-FR" smtClean="0"/>
              <a:t>15/04/2021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09588"/>
            <a:ext cx="36814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267" y="3228898"/>
            <a:ext cx="7898130" cy="305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4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225" y="6456614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3A69C-10ED-4882-A2D0-602B1286D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23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A69C-10ED-4882-A2D0-602B1286D21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70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A69C-10ED-4882-A2D0-602B1286D21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8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jpg"/><Relationship Id="rId9" Type="http://schemas.openxmlformats.org/officeDocument/2006/relationships/image" Target="../media/image11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t="1509"/>
          <a:stretch/>
        </p:blipFill>
        <p:spPr>
          <a:xfrm>
            <a:off x="0" y="0"/>
            <a:ext cx="9906000" cy="17872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276872"/>
            <a:ext cx="8420100" cy="1470025"/>
          </a:xfrm>
        </p:spPr>
        <p:txBody>
          <a:bodyPr/>
          <a:lstStyle>
            <a:lvl1pPr>
              <a:defRPr sz="3600" b="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2950" y="3836640"/>
            <a:ext cx="84201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2547"/>
            <a:ext cx="9907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76" y="528832"/>
            <a:ext cx="2232248" cy="729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e 9"/>
          <p:cNvGrpSpPr/>
          <p:nvPr userDrawn="1"/>
        </p:nvGrpSpPr>
        <p:grpSpPr>
          <a:xfrm>
            <a:off x="2035969" y="5877272"/>
            <a:ext cx="5834063" cy="566737"/>
            <a:chOff x="2035969" y="5877272"/>
            <a:chExt cx="5834063" cy="566737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969" y="5877272"/>
              <a:ext cx="5834063" cy="566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896" y="5882034"/>
              <a:ext cx="771525" cy="561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51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2096" y="1412776"/>
            <a:ext cx="4376870" cy="4968552"/>
          </a:xfrm>
          <a:solidFill>
            <a:schemeClr val="accent3"/>
          </a:solidFill>
        </p:spPr>
        <p:txBody>
          <a:bodyPr/>
          <a:lstStyle>
            <a:lvl1pPr marL="341313" indent="-341313"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1363" indent="-284163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0"/>
            <a:endParaRPr lang="fr-FR" dirty="0" smtClean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038906" y="1412776"/>
            <a:ext cx="4378590" cy="4968552"/>
          </a:xfrm>
          <a:solidFill>
            <a:schemeClr val="accent3"/>
          </a:solidFill>
        </p:spPr>
        <p:txBody>
          <a:bodyPr/>
          <a:lstStyle>
            <a:lvl1pPr marL="341313" indent="-341313"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0"/>
            <a:endParaRPr lang="fr-FR" dirty="0" smtClean="0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 hasCustomPrompt="1"/>
          </p:nvPr>
        </p:nvSpPr>
        <p:spPr bwMode="auto">
          <a:xfrm>
            <a:off x="495300" y="188640"/>
            <a:ext cx="7266012" cy="96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2547"/>
            <a:ext cx="9907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81193" y="-1"/>
            <a:ext cx="3224808" cy="11676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27" y="400123"/>
            <a:ext cx="1124226" cy="367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0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1" y="1412776"/>
            <a:ext cx="4376870" cy="68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lang="fr-FR" sz="1600" b="1" kern="1200" cap="all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ＭＳ Ｐゴシック" pitchFamily="-84" charset="-128"/>
                <a:cs typeface="Calibri" panose="020F0502020204030204" pitchFamily="34" charset="0"/>
              </a:defRPr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60" indent="0">
              <a:buNone/>
              <a:defRPr sz="1600" b="1"/>
            </a:lvl4pPr>
            <a:lvl5pPr marL="1828747" indent="0">
              <a:buNone/>
              <a:defRPr sz="1600" b="1"/>
            </a:lvl5pPr>
            <a:lvl6pPr marL="2285933" indent="0">
              <a:buNone/>
              <a:defRPr sz="1600" b="1"/>
            </a:lvl6pPr>
            <a:lvl7pPr marL="2743120" indent="0">
              <a:buNone/>
              <a:defRPr sz="1600" b="1"/>
            </a:lvl7pPr>
            <a:lvl8pPr marL="3200307" indent="0">
              <a:buNone/>
              <a:defRPr sz="1600" b="1"/>
            </a:lvl8pPr>
            <a:lvl9pPr marL="3657494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95301" y="2276872"/>
            <a:ext cx="4376870" cy="3960440"/>
          </a:xfrm>
          <a:solidFill>
            <a:schemeClr val="accent3"/>
          </a:solidFill>
        </p:spPr>
        <p:txBody>
          <a:bodyPr/>
          <a:lstStyle>
            <a:lvl1pPr marL="341313" indent="-341313"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1363" indent="-284163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0"/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412776"/>
            <a:ext cx="4378590" cy="687212"/>
          </a:xfrm>
          <a:solidFill>
            <a:schemeClr val="tx2"/>
          </a:solidFill>
          <a:ln>
            <a:noFill/>
          </a:ln>
          <a:extLst/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>
            <a:lvl1pPr algn="ctr">
              <a:defRPr lang="fr-FR" sz="1600" b="1" cap="all" baseline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ctr">
              <a:buNone/>
            </a:pPr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032111" y="2276872"/>
            <a:ext cx="4378590" cy="3960440"/>
          </a:xfrm>
          <a:solidFill>
            <a:schemeClr val="accent3"/>
          </a:solidFill>
        </p:spPr>
        <p:txBody>
          <a:bodyPr/>
          <a:lstStyle>
            <a:lvl1pPr marL="341313" indent="-341313"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1363" indent="-284163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0"/>
            <a:endParaRPr lang="fr-FR" dirty="0" smtClean="0"/>
          </a:p>
        </p:txBody>
      </p: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auto">
          <a:xfrm>
            <a:off x="495300" y="188640"/>
            <a:ext cx="7266012" cy="96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2547"/>
            <a:ext cx="9907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81193" y="-1"/>
            <a:ext cx="3224808" cy="116769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27" y="400123"/>
            <a:ext cx="1124226" cy="367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9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 hasCustomPrompt="1"/>
          </p:nvPr>
        </p:nvSpPr>
        <p:spPr bwMode="auto">
          <a:xfrm>
            <a:off x="495300" y="188640"/>
            <a:ext cx="7266012" cy="96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2547"/>
            <a:ext cx="9907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81193" y="-1"/>
            <a:ext cx="3224808" cy="11676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27" y="400123"/>
            <a:ext cx="1124226" cy="367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5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2547"/>
            <a:ext cx="9907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81193" y="-1"/>
            <a:ext cx="3224808" cy="11676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27" y="400123"/>
            <a:ext cx="1124226" cy="367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2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t="1509"/>
          <a:stretch/>
        </p:blipFill>
        <p:spPr>
          <a:xfrm>
            <a:off x="0" y="0"/>
            <a:ext cx="9906000" cy="1787256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999606" y="2636912"/>
            <a:ext cx="790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96C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84" charset="-128"/>
                <a:cs typeface="Calibri" panose="020F0502020204030204" pitchFamily="34" charset="0"/>
              </a:rPr>
              <a:t>MERCI DE VOTRE ATTENTION</a:t>
            </a: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715679" y="3458617"/>
            <a:ext cx="44942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 Carnot Énergies du Futur</a:t>
            </a:r>
            <a:r>
              <a:rPr lang="fr-FR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Bâtiment</a:t>
            </a:r>
            <a:r>
              <a:rPr lang="fr-FR" sz="1600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aseline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GreEn-ER</a:t>
            </a:r>
            <a:endParaRPr lang="fr-FR" sz="1600" baseline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fr-FR" sz="1600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avenue des martyrs – CS 90624</a:t>
            </a:r>
          </a:p>
          <a:p>
            <a:pPr algn="r"/>
            <a:r>
              <a:rPr lang="fr-FR" sz="1600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38031 Grenoble CEDEX 1</a:t>
            </a:r>
          </a:p>
          <a:p>
            <a:pPr algn="r"/>
            <a:r>
              <a:rPr lang="fr-FR" sz="1600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Tél. (04) 76 82 62 93 –contact@energiesdufutur.fr</a:t>
            </a:r>
            <a:endParaRPr lang="fr-FR" sz="16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fr-FR" sz="6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fr-FR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www.energiesdufutur.fr </a:t>
            </a:r>
            <a:endParaRPr lang="fr-FR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76" y="528832"/>
            <a:ext cx="2232248" cy="729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2547"/>
            <a:ext cx="9907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e 10"/>
          <p:cNvGrpSpPr/>
          <p:nvPr userDrawn="1"/>
        </p:nvGrpSpPr>
        <p:grpSpPr>
          <a:xfrm>
            <a:off x="2045781" y="5665543"/>
            <a:ext cx="5834063" cy="566737"/>
            <a:chOff x="2035969" y="5877272"/>
            <a:chExt cx="5834063" cy="566737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969" y="5877272"/>
              <a:ext cx="5834063" cy="566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896" y="5882034"/>
              <a:ext cx="771525" cy="561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2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idx="1"/>
          </p:nvPr>
        </p:nvSpPr>
        <p:spPr bwMode="auto">
          <a:xfrm>
            <a:off x="495300" y="1412776"/>
            <a:ext cx="89154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341313" indent="-341313">
              <a:buFont typeface="Arial" panose="020B0604020202020204" pitchFamily="34" charset="0"/>
              <a:buChar char="•"/>
              <a:defRPr/>
            </a:lvl1pPr>
            <a:lvl2pPr marL="741363" indent="-284163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0"/>
            <a:endParaRPr lang="fr-FR" dirty="0" smtClean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 hasCustomPrompt="1"/>
          </p:nvPr>
        </p:nvSpPr>
        <p:spPr bwMode="auto">
          <a:xfrm>
            <a:off x="495300" y="188642"/>
            <a:ext cx="7266012" cy="96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193" y="-1"/>
            <a:ext cx="3224808" cy="11676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628" y="400123"/>
            <a:ext cx="1124226" cy="367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4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6227" y="4256296"/>
            <a:ext cx="531173" cy="42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2017" y="2513660"/>
            <a:ext cx="657987" cy="52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72" y="4825306"/>
            <a:ext cx="481905" cy="38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5028465"/>
            <a:ext cx="1020071" cy="81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2072680" y="1556792"/>
            <a:ext cx="5976664" cy="1470025"/>
          </a:xfrm>
        </p:spPr>
        <p:txBody>
          <a:bodyPr/>
          <a:lstStyle>
            <a:lvl1pPr>
              <a:defRPr sz="3600" b="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2072680" y="3255268"/>
            <a:ext cx="5976664" cy="1037828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3" name="Espace réservé pour une image  5"/>
          <p:cNvSpPr>
            <a:spLocks noGrp="1"/>
          </p:cNvSpPr>
          <p:nvPr>
            <p:ph type="pic" sz="quarter" idx="15"/>
          </p:nvPr>
        </p:nvSpPr>
        <p:spPr>
          <a:xfrm>
            <a:off x="200472" y="1772816"/>
            <a:ext cx="1224136" cy="119336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27000" dir="123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>
              <a:defRPr lang="fr-FR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4" name="Espace réservé pour une image  5"/>
          <p:cNvSpPr>
            <a:spLocks noGrp="1"/>
          </p:cNvSpPr>
          <p:nvPr>
            <p:ph type="pic" sz="quarter" idx="16"/>
          </p:nvPr>
        </p:nvSpPr>
        <p:spPr>
          <a:xfrm>
            <a:off x="978758" y="4991578"/>
            <a:ext cx="978357" cy="9537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27000" dir="123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>
              <a:defRPr lang="fr-FR"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5" name="Espace réservé pour une image  5"/>
          <p:cNvSpPr>
            <a:spLocks noGrp="1"/>
          </p:cNvSpPr>
          <p:nvPr>
            <p:ph type="pic" sz="quarter" idx="17"/>
          </p:nvPr>
        </p:nvSpPr>
        <p:spPr>
          <a:xfrm>
            <a:off x="560713" y="4509120"/>
            <a:ext cx="827841" cy="8070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27000" dir="123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>
              <a:defRPr lang="fr-FR" sz="10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Espace réservé pour une image  5"/>
          <p:cNvSpPr>
            <a:spLocks noGrp="1"/>
          </p:cNvSpPr>
          <p:nvPr>
            <p:ph type="pic" sz="quarter" idx="19"/>
          </p:nvPr>
        </p:nvSpPr>
        <p:spPr>
          <a:xfrm>
            <a:off x="711805" y="3456597"/>
            <a:ext cx="765196" cy="74596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27000" dir="123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>
              <a:defRPr lang="fr-FR" sz="10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95922" y="4825305"/>
            <a:ext cx="481905" cy="38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space réservé pour une image  5"/>
          <p:cNvSpPr>
            <a:spLocks noGrp="1"/>
          </p:cNvSpPr>
          <p:nvPr>
            <p:ph type="pic" sz="quarter" idx="18"/>
          </p:nvPr>
        </p:nvSpPr>
        <p:spPr>
          <a:xfrm>
            <a:off x="2831189" y="4519300"/>
            <a:ext cx="916204" cy="89317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27000" dir="123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>
              <a:defRPr lang="fr-FR" sz="10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2547"/>
            <a:ext cx="9907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4" y="429978"/>
            <a:ext cx="1754274" cy="573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81193" y="-1"/>
            <a:ext cx="3224808" cy="1167693"/>
          </a:xfrm>
          <a:prstGeom prst="rect">
            <a:avLst/>
          </a:prstGeom>
        </p:spPr>
      </p:pic>
      <p:grpSp>
        <p:nvGrpSpPr>
          <p:cNvPr id="21" name="Groupe 20"/>
          <p:cNvGrpSpPr/>
          <p:nvPr userDrawn="1"/>
        </p:nvGrpSpPr>
        <p:grpSpPr>
          <a:xfrm>
            <a:off x="2432720" y="5656432"/>
            <a:ext cx="5193981" cy="606199"/>
            <a:chOff x="2432720" y="5656432"/>
            <a:chExt cx="5193981" cy="606199"/>
          </a:xfrm>
        </p:grpSpPr>
        <p:pic>
          <p:nvPicPr>
            <p:cNvPr id="30" name="Image 2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133" y="5728998"/>
              <a:ext cx="1064568" cy="387116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26" y="5712770"/>
              <a:ext cx="653268" cy="53159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720" y="5694504"/>
              <a:ext cx="848544" cy="56812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7902" y="5706927"/>
              <a:ext cx="496292" cy="496292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819" y="5739586"/>
              <a:ext cx="969128" cy="4098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56" y="5656432"/>
              <a:ext cx="771525" cy="561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529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1844824"/>
            <a:ext cx="5682662" cy="1872208"/>
          </a:xfrm>
        </p:spPr>
        <p:txBody>
          <a:bodyPr anchor="b"/>
          <a:lstStyle>
            <a:lvl1pPr algn="l">
              <a:defRPr sz="3200" b="1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3745917"/>
            <a:ext cx="5682662" cy="2016226"/>
          </a:xfrm>
        </p:spPr>
        <p:txBody>
          <a:bodyPr anchor="t"/>
          <a:lstStyle>
            <a:lvl1pPr marL="0" indent="0">
              <a:buNone/>
              <a:defRPr sz="20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6825208" y="4498489"/>
            <a:ext cx="2521414" cy="122413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27000" dir="123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>
              <a:defRPr lang="fr-FR"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4"/>
          </p:nvPr>
        </p:nvSpPr>
        <p:spPr>
          <a:xfrm>
            <a:off x="6825208" y="3172865"/>
            <a:ext cx="2521414" cy="122413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27000" dir="123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>
              <a:defRPr lang="fr-FR"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5"/>
          </p:nvPr>
        </p:nvSpPr>
        <p:spPr>
          <a:xfrm>
            <a:off x="6825208" y="1844824"/>
            <a:ext cx="2521414" cy="122413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27000" dir="123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>
              <a:defRPr lang="fr-FR"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r-FR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2547"/>
            <a:ext cx="9907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4" y="429978"/>
            <a:ext cx="1754274" cy="573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81193" y="-1"/>
            <a:ext cx="3224808" cy="11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6825208" y="1525366"/>
            <a:ext cx="2521414" cy="388843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27000" dir="123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>
              <a:defRPr lang="fr-FR"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r-FR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2547"/>
            <a:ext cx="9907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782506" y="1484784"/>
            <a:ext cx="5682662" cy="1872208"/>
          </a:xfrm>
        </p:spPr>
        <p:txBody>
          <a:bodyPr anchor="b"/>
          <a:lstStyle>
            <a:lvl1pPr algn="l">
              <a:defRPr sz="3200" b="1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3385877"/>
            <a:ext cx="5682662" cy="2016226"/>
          </a:xfrm>
        </p:spPr>
        <p:txBody>
          <a:bodyPr anchor="t"/>
          <a:lstStyle>
            <a:lvl1pPr marL="0" indent="0">
              <a:buNone/>
              <a:defRPr sz="20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81193" y="-1"/>
            <a:ext cx="3224808" cy="116769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4" y="429978"/>
            <a:ext cx="1754274" cy="573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07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81193" y="-1"/>
            <a:ext cx="3224808" cy="1167693"/>
          </a:xfrm>
          <a:prstGeom prst="rect">
            <a:avLst/>
          </a:prstGeom>
        </p:spPr>
      </p:pic>
      <p:sp>
        <p:nvSpPr>
          <p:cNvPr id="9" name="Espace réservé du texte 2"/>
          <p:cNvSpPr>
            <a:spLocks noGrp="1"/>
          </p:cNvSpPr>
          <p:nvPr>
            <p:ph idx="1"/>
          </p:nvPr>
        </p:nvSpPr>
        <p:spPr bwMode="auto">
          <a:xfrm>
            <a:off x="495300" y="1412776"/>
            <a:ext cx="89154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341313" indent="-341313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1363" indent="-284163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0"/>
            <a:endParaRPr lang="fr-FR" dirty="0" smtClean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 hasCustomPrompt="1"/>
          </p:nvPr>
        </p:nvSpPr>
        <p:spPr bwMode="auto">
          <a:xfrm>
            <a:off x="495300" y="188640"/>
            <a:ext cx="6473924" cy="96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2547"/>
            <a:ext cx="9907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-15552" y="1268760"/>
            <a:ext cx="2698427" cy="144016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46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27" y="400123"/>
            <a:ext cx="1124226" cy="367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0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idx="1"/>
          </p:nvPr>
        </p:nvSpPr>
        <p:spPr bwMode="auto">
          <a:xfrm>
            <a:off x="495300" y="1412776"/>
            <a:ext cx="89154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341313" indent="-341313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1363" indent="-284163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0"/>
            <a:endParaRPr lang="fr-FR" dirty="0" smtClean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 hasCustomPrompt="1"/>
          </p:nvPr>
        </p:nvSpPr>
        <p:spPr bwMode="auto">
          <a:xfrm>
            <a:off x="495300" y="188640"/>
            <a:ext cx="7266012" cy="96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2547"/>
            <a:ext cx="9907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81193" y="-1"/>
            <a:ext cx="3224808" cy="11676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27" y="400123"/>
            <a:ext cx="1124226" cy="367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7475548" y="5589239"/>
            <a:ext cx="2521414" cy="1296145"/>
          </a:xfrm>
        </p:spPr>
        <p:txBody>
          <a:bodyPr/>
          <a:lstStyle>
            <a:lvl1pPr marL="341313" indent="-341313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pour une image  5"/>
          <p:cNvSpPr>
            <a:spLocks noGrp="1"/>
          </p:cNvSpPr>
          <p:nvPr>
            <p:ph type="pic" sz="quarter" idx="14"/>
          </p:nvPr>
        </p:nvSpPr>
        <p:spPr>
          <a:xfrm>
            <a:off x="4954134" y="5589239"/>
            <a:ext cx="2521414" cy="1296145"/>
          </a:xfrm>
        </p:spPr>
        <p:txBody>
          <a:bodyPr/>
          <a:lstStyle>
            <a:lvl1pPr marL="341313" indent="-341313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pour une image  5"/>
          <p:cNvSpPr>
            <a:spLocks noGrp="1"/>
          </p:cNvSpPr>
          <p:nvPr>
            <p:ph type="pic" sz="quarter" idx="15"/>
          </p:nvPr>
        </p:nvSpPr>
        <p:spPr>
          <a:xfrm>
            <a:off x="2432720" y="5589239"/>
            <a:ext cx="2521414" cy="1296145"/>
          </a:xfrm>
        </p:spPr>
        <p:txBody>
          <a:bodyPr/>
          <a:lstStyle>
            <a:lvl1pPr marL="341313" indent="-341313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6"/>
          </p:nvPr>
        </p:nvSpPr>
        <p:spPr>
          <a:xfrm>
            <a:off x="-87560" y="5589239"/>
            <a:ext cx="2521414" cy="1296145"/>
          </a:xfrm>
        </p:spPr>
        <p:txBody>
          <a:bodyPr/>
          <a:lstStyle>
            <a:lvl1pPr marL="341313" indent="-341313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idx="1"/>
          </p:nvPr>
        </p:nvSpPr>
        <p:spPr bwMode="auto">
          <a:xfrm>
            <a:off x="495300" y="1412776"/>
            <a:ext cx="89154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341313" indent="-341313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1363" indent="-284163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0"/>
            <a:endParaRPr lang="fr-FR" dirty="0" smtClean="0"/>
          </a:p>
        </p:txBody>
      </p: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auto">
          <a:xfrm>
            <a:off x="495300" y="188640"/>
            <a:ext cx="7266012" cy="96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6" name="Espace réservé du titre 1"/>
          <p:cNvSpPr txBox="1">
            <a:spLocks/>
          </p:cNvSpPr>
          <p:nvPr userDrawn="1"/>
        </p:nvSpPr>
        <p:spPr bwMode="auto">
          <a:xfrm>
            <a:off x="495300" y="188640"/>
            <a:ext cx="7266012" cy="96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lang="fr-FR" sz="3200" b="0" kern="1200" dirty="0" smtClean="0">
                <a:solidFill>
                  <a:srgbClr val="2996CD"/>
                </a:solidFill>
                <a:effectLst/>
                <a:latin typeface="Arial" pitchFamily="34" charset="0"/>
                <a:ea typeface="ＭＳ Ｐゴシック" pitchFamily="-84" charset="-128"/>
                <a:cs typeface="Arial" pitchFamily="34" charset="0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5pPr>
            <a:lvl6pPr marL="4572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6pPr>
            <a:lvl7pPr marL="9144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7pPr>
            <a:lvl8pPr marL="13716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8pPr>
            <a:lvl9pPr marL="18288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9pPr>
          </a:lstStyle>
          <a:p>
            <a:r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t>Cliquez et modifiez le titre</a:t>
            </a:r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2547"/>
            <a:ext cx="9907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81193" y="-1"/>
            <a:ext cx="3224808" cy="116769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27" y="400123"/>
            <a:ext cx="1124226" cy="367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8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668337" y="1412776"/>
            <a:ext cx="2916511" cy="48965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27000" dir="123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341313" indent="-341313">
              <a:buFont typeface="Arial" panose="020B0604020202020204" pitchFamily="34" charset="0"/>
              <a:buChar char="•"/>
              <a:defRPr lang="fr-FR"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2"/>
          <p:cNvSpPr>
            <a:spLocks noGrp="1"/>
          </p:cNvSpPr>
          <p:nvPr>
            <p:ph idx="1"/>
          </p:nvPr>
        </p:nvSpPr>
        <p:spPr bwMode="auto">
          <a:xfrm>
            <a:off x="3872880" y="1412776"/>
            <a:ext cx="553782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341313" indent="-341313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1363" indent="-284163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0"/>
            <a:endParaRPr lang="fr-FR" dirty="0" smtClean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 hasCustomPrompt="1"/>
          </p:nvPr>
        </p:nvSpPr>
        <p:spPr bwMode="auto">
          <a:xfrm>
            <a:off x="495300" y="188640"/>
            <a:ext cx="7266012" cy="96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2547"/>
            <a:ext cx="9907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81193" y="-1"/>
            <a:ext cx="3224808" cy="116769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27" y="400123"/>
            <a:ext cx="1124226" cy="367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8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645" y="1412776"/>
            <a:ext cx="5943600" cy="43204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27000" dir="123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341313" indent="-341313">
              <a:buFont typeface="Arial" panose="020B0604020202020204" pitchFamily="34" charset="0"/>
              <a:buChar char="•"/>
              <a:defRPr lang="fr-FR" sz="1000" noProof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264" y="5943402"/>
            <a:ext cx="8896436" cy="581942"/>
          </a:xfrm>
        </p:spPr>
        <p:txBody>
          <a:bodyPr/>
          <a:lstStyle>
            <a:lvl1pPr marL="0" indent="0" algn="ctr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60" indent="0">
              <a:buNone/>
              <a:defRPr sz="900"/>
            </a:lvl4pPr>
            <a:lvl5pPr marL="1828747" indent="0">
              <a:buNone/>
              <a:defRPr sz="900"/>
            </a:lvl5pPr>
            <a:lvl6pPr marL="2285933" indent="0">
              <a:buNone/>
              <a:defRPr sz="900"/>
            </a:lvl6pPr>
            <a:lvl7pPr marL="2743120" indent="0">
              <a:buNone/>
              <a:defRPr sz="900"/>
            </a:lvl7pPr>
            <a:lvl8pPr marL="3200307" indent="0">
              <a:buNone/>
              <a:defRPr sz="900"/>
            </a:lvl8pPr>
            <a:lvl9pPr marL="3657494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auto">
          <a:xfrm>
            <a:off x="495300" y="188640"/>
            <a:ext cx="7266012" cy="96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2547"/>
            <a:ext cx="9907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81193" y="-1"/>
            <a:ext cx="3224808" cy="11676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27" y="400123"/>
            <a:ext cx="1124226" cy="367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3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1124744"/>
            <a:ext cx="9906000" cy="58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866900"/>
            <a:ext cx="8915400" cy="44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0"/>
            <a:endParaRPr lang="fr-FR" dirty="0" smtClean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349296" y="6320353"/>
            <a:ext cx="1076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7359864-D3BA-452D-8A83-52F91F99CBBE}" type="slidenum">
              <a:rPr lang="fr-FR" sz="1200" smtClean="0">
                <a:solidFill>
                  <a:schemeClr val="bg2">
                    <a:lumMod val="65000"/>
                  </a:schemeClr>
                </a:solidFill>
              </a:rPr>
              <a:pPr algn="r"/>
              <a:t>‹N°›</a:t>
            </a:fld>
            <a:endParaRPr lang="fr-FR" sz="120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495300" y="6309320"/>
            <a:ext cx="1577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BAAB5D2-B6B4-421E-A07F-B3D60BB1BAD8}" type="datetime1">
              <a:rPr lang="fr-FR" sz="1200" smtClean="0">
                <a:solidFill>
                  <a:schemeClr val="bg2">
                    <a:lumMod val="65000"/>
                  </a:schemeClr>
                </a:solidFill>
              </a:rPr>
              <a:t>15/04/2021</a:t>
            </a:fld>
            <a:endParaRPr lang="fr-FR" sz="120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3384550" y="65202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pied de page 1"/>
          <p:cNvSpPr txBox="1">
            <a:spLocks/>
          </p:cNvSpPr>
          <p:nvPr userDrawn="1"/>
        </p:nvSpPr>
        <p:spPr>
          <a:xfrm>
            <a:off x="3384550" y="649287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455613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84" charset="-128"/>
                <a:cs typeface="+mn-cs"/>
              </a:defRPr>
            </a:lvl1pPr>
            <a:lvl2pPr marL="4556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2pPr>
            <a:lvl3pPr marL="9128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3pPr>
            <a:lvl4pPr marL="13700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4pPr>
            <a:lvl5pPr marL="18272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9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9" r:id="rId4"/>
    <p:sldLayoutId id="2147483650" r:id="rId5"/>
    <p:sldLayoutId id="2147483663" r:id="rId6"/>
    <p:sldLayoutId id="2147483660" r:id="rId7"/>
    <p:sldLayoutId id="2147483656" r:id="rId8"/>
    <p:sldLayoutId id="2147483657" r:id="rId9"/>
    <p:sldLayoutId id="2147483652" r:id="rId10"/>
    <p:sldLayoutId id="2147483653" r:id="rId11"/>
    <p:sldLayoutId id="2147483662" r:id="rId12"/>
    <p:sldLayoutId id="2147483655" r:id="rId13"/>
    <p:sldLayoutId id="2147483658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lang="fr-FR" sz="3200" b="0" kern="1200" dirty="0" smtClean="0">
          <a:solidFill>
            <a:srgbClr val="2996CD"/>
          </a:solidFill>
          <a:effectLst/>
          <a:latin typeface="Arial" pitchFamily="34" charset="0"/>
          <a:ea typeface="ＭＳ Ｐゴシック" pitchFamily="-84" charset="-128"/>
          <a:cs typeface="Arial" pitchFamily="34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2000" b="0" kern="1200">
          <a:solidFill>
            <a:srgbClr val="002060"/>
          </a:solidFill>
          <a:latin typeface="+mn-lt"/>
          <a:ea typeface="ＭＳ Ｐゴシック" pitchFamily="-84" charset="-128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Clr>
          <a:srgbClr val="2996CD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257300" marR="0" indent="-342900" algn="l" defTabSz="455613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4"/>
        </a:buClr>
        <a:buSzTx/>
        <a:buFont typeface="Arial Narrow" pitchFamily="34" charset="0"/>
        <a:buChar char="−"/>
        <a:tabLst/>
        <a:defRPr sz="18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714500" indent="-342900" algn="l" defTabSz="455613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828800" indent="0" algn="l" defTabSz="455613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 Narrow" pitchFamily="34" charset="0"/>
        <a:buNone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527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4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" y="6248192"/>
            <a:ext cx="9899618" cy="637341"/>
          </a:xfrm>
          <a:prstGeom prst="rect">
            <a:avLst/>
          </a:prstGeom>
        </p:spPr>
      </p:pic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1124746"/>
            <a:ext cx="9906000" cy="58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866900"/>
            <a:ext cx="8915400" cy="44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0"/>
            <a:endParaRPr lang="fr-FR" dirty="0" smtClean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349297" y="6536376"/>
            <a:ext cx="1076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7359864-D3BA-452D-8A83-52F91F99CBBE}" type="slidenum">
              <a:rPr lang="fr-FR" sz="1100" smtClean="0">
                <a:solidFill>
                  <a:schemeClr val="tx2"/>
                </a:solidFill>
                <a:latin typeface="Calibri" panose="020F0502020204030204" pitchFamily="34" charset="0"/>
              </a:rPr>
              <a:pPr algn="r"/>
              <a:t>‹N°›</a:t>
            </a:fld>
            <a:endParaRPr lang="fr-FR" sz="11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495301" y="6525344"/>
            <a:ext cx="7194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Appel à</a:t>
            </a:r>
            <a:r>
              <a:rPr lang="fr-FR" sz="1100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projets 2021 – Institut Carnot Energies du futur</a:t>
            </a:r>
            <a:endParaRPr lang="fr-FR" sz="11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0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lang="fr-FR" sz="3200" b="0" kern="1200" dirty="0" smtClean="0">
          <a:solidFill>
            <a:srgbClr val="2996CD"/>
          </a:solidFill>
          <a:effectLst/>
          <a:latin typeface="Calibri" panose="020F0502020204030204" pitchFamily="34" charset="0"/>
          <a:ea typeface="ＭＳ Ｐゴシック" pitchFamily="-84" charset="-128"/>
          <a:cs typeface="Arial" pitchFamily="34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2000" b="0" kern="1200">
          <a:solidFill>
            <a:srgbClr val="002060"/>
          </a:solidFill>
          <a:latin typeface="Calibri" panose="020F0502020204030204" pitchFamily="34" charset="0"/>
          <a:ea typeface="ＭＳ Ｐゴシック" pitchFamily="-84" charset="-128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Clr>
          <a:srgbClr val="2996CD"/>
        </a:buClr>
        <a:buFont typeface="Wingdings" pitchFamily="2" charset="2"/>
        <a:buChar char="§"/>
        <a:defRPr sz="1800" kern="1200">
          <a:solidFill>
            <a:schemeClr val="tx2"/>
          </a:solidFill>
          <a:latin typeface="Calibri" panose="020F0502020204030204" pitchFamily="34" charset="0"/>
          <a:ea typeface="ＭＳ Ｐゴシック" pitchFamily="-84" charset="-128"/>
          <a:cs typeface="+mn-cs"/>
        </a:defRPr>
      </a:lvl2pPr>
      <a:lvl3pPr marL="1257300" marR="0" indent="-342900" algn="l" defTabSz="455613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4"/>
        </a:buClr>
        <a:buSzTx/>
        <a:buFont typeface="Arial Narrow" pitchFamily="34" charset="0"/>
        <a:buChar char="−"/>
        <a:tabLst/>
        <a:defRPr sz="1800" kern="1200">
          <a:solidFill>
            <a:schemeClr val="tx2"/>
          </a:solidFill>
          <a:latin typeface="Calibri" panose="020F0502020204030204" pitchFamily="34" charset="0"/>
          <a:ea typeface="ＭＳ Ｐゴシック" pitchFamily="-84" charset="-128"/>
          <a:cs typeface="+mn-cs"/>
        </a:defRPr>
      </a:lvl3pPr>
      <a:lvl4pPr marL="1714500" indent="-342900" algn="l" defTabSz="455613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Arial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ＭＳ Ｐゴシック" pitchFamily="-84" charset="-128"/>
          <a:cs typeface="+mn-cs"/>
        </a:defRPr>
      </a:lvl4pPr>
      <a:lvl5pPr marL="1828800" indent="0" algn="l" defTabSz="455613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 Narrow" pitchFamily="34" charset="0"/>
        <a:buNone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527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4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>
          <a:xfrm>
            <a:off x="238699" y="3140968"/>
            <a:ext cx="5681755" cy="2880320"/>
          </a:xfrm>
        </p:spPr>
        <p:txBody>
          <a:bodyPr/>
          <a:lstStyle/>
          <a:p>
            <a:r>
              <a:rPr lang="fr-FR" b="1" dirty="0" smtClean="0"/>
              <a:t>Phrases clés relatives au projet:</a:t>
            </a:r>
            <a:r>
              <a:rPr lang="fr-FR" b="1" i="1" dirty="0" smtClean="0">
                <a:solidFill>
                  <a:schemeClr val="accent4"/>
                </a:solidFill>
              </a:rPr>
              <a:t> </a:t>
            </a:r>
            <a:r>
              <a:rPr lang="fr-FR" b="1" dirty="0" smtClean="0"/>
              <a:t> </a:t>
            </a:r>
          </a:p>
          <a:p>
            <a:pPr lvl="1"/>
            <a:r>
              <a:rPr lang="fr-FR" dirty="0" smtClean="0"/>
              <a:t>3 phrases clés illustrant l’intérêt du projet et les objectifs essentiels du projet</a:t>
            </a:r>
          </a:p>
          <a:p>
            <a:pPr lvl="1"/>
            <a:r>
              <a:rPr lang="fr-FR" dirty="0" smtClean="0"/>
              <a:t>Phrase 2</a:t>
            </a:r>
          </a:p>
          <a:p>
            <a:pPr lvl="1"/>
            <a:r>
              <a:rPr lang="fr-FR" dirty="0" smtClean="0"/>
              <a:t>Phrase 3</a:t>
            </a:r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392041" y="1628800"/>
            <a:ext cx="6480720" cy="1224136"/>
          </a:xfrm>
        </p:spPr>
        <p:txBody>
          <a:bodyPr/>
          <a:lstStyle/>
          <a:p>
            <a:r>
              <a:rPr lang="fr-FR" sz="1800" dirty="0" smtClean="0"/>
              <a:t>Dates(début, fin) :</a:t>
            </a:r>
            <a:br>
              <a:rPr lang="fr-FR" sz="1800" dirty="0" smtClean="0"/>
            </a:br>
            <a:r>
              <a:rPr lang="fr-FR" sz="1800" dirty="0" smtClean="0"/>
              <a:t>Nom chercheur</a:t>
            </a:r>
            <a:r>
              <a:rPr lang="fr-FR" sz="1800" dirty="0"/>
              <a:t>, </a:t>
            </a:r>
            <a:r>
              <a:rPr lang="fr-FR" sz="1800" dirty="0" smtClean="0"/>
              <a:t>labo 1 (porteur):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Nom chercheur, </a:t>
            </a:r>
            <a:r>
              <a:rPr lang="fr-FR" sz="1800" dirty="0" smtClean="0"/>
              <a:t>labo 2: </a:t>
            </a:r>
            <a:endParaRPr lang="fr-FR" dirty="0"/>
          </a:p>
        </p:txBody>
      </p:sp>
      <p:sp>
        <p:nvSpPr>
          <p:cNvPr id="7" name="Espace réservé du contenu 15"/>
          <p:cNvSpPr txBox="1">
            <a:spLocks/>
          </p:cNvSpPr>
          <p:nvPr/>
        </p:nvSpPr>
        <p:spPr bwMode="auto">
          <a:xfrm>
            <a:off x="6321152" y="3068960"/>
            <a:ext cx="338437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000" b="0" kern="1200">
                <a:solidFill>
                  <a:srgbClr val="002060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96C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257300" marR="0" indent="-342900" algn="l" defTabSz="455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 Narrow" pitchFamily="34" charset="0"/>
              <a:buChar char="−"/>
              <a:tabLst/>
              <a:defRPr sz="1800" kern="1200">
                <a:solidFill>
                  <a:schemeClr val="tx2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714500" indent="-3429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1828800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 Narrow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527" indent="-228594" algn="l" defTabSz="45718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4" algn="l" defTabSz="45718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4" algn="l" defTabSz="45718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7" indent="-228594" algn="l" defTabSz="45718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Illustration du projet (figure/photo/graphique):</a:t>
            </a:r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07348" y="260046"/>
            <a:ext cx="499367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b="1" dirty="0" smtClean="0"/>
              <a:t>Support de présentation pour le 3 Juin 2021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385048" y="109311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b="1" i="1" dirty="0" smtClean="0"/>
              <a:t>Logos des labos</a:t>
            </a:r>
          </a:p>
          <a:p>
            <a:r>
              <a:rPr lang="fr-FR" sz="1400" b="1" i="1" dirty="0" smtClean="0"/>
              <a:t> impliqués</a:t>
            </a:r>
            <a:endParaRPr lang="en-GB" sz="1400" i="1" dirty="0"/>
          </a:p>
        </p:txBody>
      </p:sp>
      <p:sp>
        <p:nvSpPr>
          <p:cNvPr id="9" name="Rectangle 8"/>
          <p:cNvSpPr/>
          <p:nvPr/>
        </p:nvSpPr>
        <p:spPr>
          <a:xfrm>
            <a:off x="337718" y="986870"/>
            <a:ext cx="454327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Acronyme et titre du projet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134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>
          <a:xfrm>
            <a:off x="207349" y="1871246"/>
            <a:ext cx="4313603" cy="2205826"/>
          </a:xfrm>
        </p:spPr>
        <p:txBody>
          <a:bodyPr/>
          <a:lstStyle/>
          <a:p>
            <a:r>
              <a:rPr lang="fr-FR" b="1" dirty="0" smtClean="0"/>
              <a:t>Durée du projet:</a:t>
            </a:r>
            <a:r>
              <a:rPr lang="fr-FR" b="1" i="1" dirty="0" smtClean="0">
                <a:solidFill>
                  <a:schemeClr val="accent4"/>
                </a:solidFill>
              </a:rPr>
              <a:t> </a:t>
            </a:r>
          </a:p>
          <a:p>
            <a:pPr marL="0" indent="0">
              <a:buNone/>
            </a:pPr>
            <a:r>
              <a:rPr lang="fr-FR" b="1" i="1" dirty="0">
                <a:solidFill>
                  <a:schemeClr val="accent4"/>
                </a:solidFill>
              </a:rPr>
              <a:t>	</a:t>
            </a:r>
            <a:r>
              <a:rPr lang="fr-FR" dirty="0" smtClean="0"/>
              <a:t>?? mois </a:t>
            </a:r>
            <a:r>
              <a:rPr lang="fr-FR" dirty="0"/>
              <a:t>ou années</a:t>
            </a:r>
          </a:p>
          <a:p>
            <a:r>
              <a:rPr lang="fr-FR" b="1" dirty="0" smtClean="0"/>
              <a:t>Montant </a:t>
            </a:r>
            <a:r>
              <a:rPr lang="fr-FR" b="1" dirty="0"/>
              <a:t>demandé du projet:</a:t>
            </a:r>
            <a:r>
              <a:rPr lang="fr-FR" b="1" i="1" dirty="0">
                <a:solidFill>
                  <a:schemeClr val="accent4"/>
                </a:solidFill>
              </a:rPr>
              <a:t> </a:t>
            </a:r>
            <a:r>
              <a:rPr lang="fr-FR" b="1" dirty="0"/>
              <a:t> </a:t>
            </a:r>
          </a:p>
          <a:p>
            <a:pPr lvl="1"/>
            <a:r>
              <a:rPr lang="fr-FR" dirty="0"/>
              <a:t>Personnel (</a:t>
            </a:r>
            <a:r>
              <a:rPr lang="fr-FR" dirty="0" smtClean="0"/>
              <a:t>Thèse/post-doc</a:t>
            </a:r>
            <a:r>
              <a:rPr lang="fr-FR" dirty="0"/>
              <a:t>): ?? k€</a:t>
            </a:r>
          </a:p>
          <a:p>
            <a:pPr lvl="1"/>
            <a:r>
              <a:rPr lang="fr-FR" dirty="0"/>
              <a:t>Fonctionnement: ?? k€</a:t>
            </a:r>
          </a:p>
          <a:p>
            <a:pPr lvl="1"/>
            <a:r>
              <a:rPr lang="fr-FR" dirty="0"/>
              <a:t>Equipement: ?? k€</a:t>
            </a:r>
          </a:p>
          <a:p>
            <a:r>
              <a:rPr lang="fr-FR" b="1" dirty="0" smtClean="0"/>
              <a:t>Classement du laboratoire:</a:t>
            </a:r>
          </a:p>
          <a:p>
            <a:pPr lvl="1"/>
            <a:r>
              <a:rPr lang="fr-FR" dirty="0" smtClean="0"/>
              <a:t>Projet classé ? sur ? projets</a:t>
            </a:r>
          </a:p>
          <a:p>
            <a:pPr marL="457200" lvl="1" indent="0">
              <a:buNone/>
            </a:pPr>
            <a:endParaRPr lang="fr-FR" b="1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992560" y="150043"/>
            <a:ext cx="4536504" cy="974701"/>
          </a:xfrm>
        </p:spPr>
        <p:txBody>
          <a:bodyPr/>
          <a:lstStyle/>
          <a:p>
            <a:r>
              <a:rPr lang="fr-FR" sz="2800" dirty="0" smtClean="0">
                <a:solidFill>
                  <a:srgbClr val="FF0000"/>
                </a:solidFill>
              </a:rPr>
              <a:t>Acronyme et titre du projet</a:t>
            </a:r>
            <a:endParaRPr lang="fr-FR" dirty="0"/>
          </a:p>
        </p:txBody>
      </p:sp>
      <p:sp>
        <p:nvSpPr>
          <p:cNvPr id="7" name="Espace réservé du contenu 15"/>
          <p:cNvSpPr txBox="1">
            <a:spLocks/>
          </p:cNvSpPr>
          <p:nvPr/>
        </p:nvSpPr>
        <p:spPr bwMode="auto">
          <a:xfrm>
            <a:off x="5241032" y="1988840"/>
            <a:ext cx="457250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000" b="0" kern="1200">
                <a:solidFill>
                  <a:srgbClr val="002060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96C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257300" marR="0" indent="-342900" algn="l" defTabSz="455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 Narrow" pitchFamily="34" charset="0"/>
              <a:buChar char="−"/>
              <a:tabLst/>
              <a:defRPr sz="1800" kern="1200">
                <a:solidFill>
                  <a:schemeClr val="tx2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714500" indent="-3429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1828800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 Narrow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527" indent="-228594" algn="l" defTabSz="45718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4" algn="l" defTabSz="45718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4" algn="l" defTabSz="45718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7" indent="-228594" algn="l" defTabSz="45718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Eventuelles informations brèves complémentaires associées au projet:</a:t>
            </a:r>
            <a:endParaRPr lang="fr-FR" b="1" dirty="0"/>
          </a:p>
          <a:p>
            <a:pPr lvl="1"/>
            <a:r>
              <a:rPr lang="fr-FR" dirty="0" smtClean="0"/>
              <a:t>??</a:t>
            </a:r>
          </a:p>
          <a:p>
            <a:pPr lvl="1"/>
            <a:r>
              <a:rPr lang="fr-FR" dirty="0" smtClean="0"/>
              <a:t>??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86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ARNOT EF THEME">
      <a:dk1>
        <a:srgbClr val="782164"/>
      </a:dk1>
      <a:lt1>
        <a:srgbClr val="FFFFFF"/>
      </a:lt1>
      <a:dk2>
        <a:srgbClr val="1A2C61"/>
      </a:dk2>
      <a:lt2>
        <a:srgbClr val="FFFFFF"/>
      </a:lt2>
      <a:accent1>
        <a:srgbClr val="1A2C61"/>
      </a:accent1>
      <a:accent2>
        <a:srgbClr val="0090CD"/>
      </a:accent2>
      <a:accent3>
        <a:srgbClr val="E5E8F4"/>
      </a:accent3>
      <a:accent4>
        <a:srgbClr val="9EB93D"/>
      </a:accent4>
      <a:accent5>
        <a:srgbClr val="E95826"/>
      </a:accent5>
      <a:accent6>
        <a:srgbClr val="FFCE03"/>
      </a:accent6>
      <a:hlink>
        <a:srgbClr val="782164"/>
      </a:hlink>
      <a:folHlink>
        <a:srgbClr val="782164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CARNOT EF THEME">
      <a:dk1>
        <a:srgbClr val="782164"/>
      </a:dk1>
      <a:lt1>
        <a:srgbClr val="FFFFFF"/>
      </a:lt1>
      <a:dk2>
        <a:srgbClr val="1A2C61"/>
      </a:dk2>
      <a:lt2>
        <a:srgbClr val="FFFFFF"/>
      </a:lt2>
      <a:accent1>
        <a:srgbClr val="1A2C61"/>
      </a:accent1>
      <a:accent2>
        <a:srgbClr val="0090CD"/>
      </a:accent2>
      <a:accent3>
        <a:srgbClr val="E5E8F4"/>
      </a:accent3>
      <a:accent4>
        <a:srgbClr val="9EB93D"/>
      </a:accent4>
      <a:accent5>
        <a:srgbClr val="E95826"/>
      </a:accent5>
      <a:accent6>
        <a:srgbClr val="FFCE03"/>
      </a:accent6>
      <a:hlink>
        <a:srgbClr val="782164"/>
      </a:hlink>
      <a:folHlink>
        <a:srgbClr val="782164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126</Words>
  <Application>Microsoft Office PowerPoint</Application>
  <PresentationFormat>Format A4 (210 x 297 mm)</PresentationFormat>
  <Paragraphs>28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ＭＳ Ｐゴシック</vt:lpstr>
      <vt:lpstr>Arial</vt:lpstr>
      <vt:lpstr>Arial Narrow</vt:lpstr>
      <vt:lpstr>Calibri</vt:lpstr>
      <vt:lpstr>Wingdings</vt:lpstr>
      <vt:lpstr>Thème Office</vt:lpstr>
      <vt:lpstr>1_Thème Office</vt:lpstr>
      <vt:lpstr>Dates(début, fin) : Nom chercheur, labo 1 (porteur): Nom chercheur, labo 2: </vt:lpstr>
      <vt:lpstr>Acronyme et titre du projet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Sarah BADJI</dc:creator>
  <cp:lastModifiedBy>Sabrina Rigaud</cp:lastModifiedBy>
  <cp:revision>374</cp:revision>
  <cp:lastPrinted>2013-02-26T09:07:43Z</cp:lastPrinted>
  <dcterms:created xsi:type="dcterms:W3CDTF">2012-03-07T10:46:01Z</dcterms:created>
  <dcterms:modified xsi:type="dcterms:W3CDTF">2021-04-15T13:22:24Z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73073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D5.0.2</vt:lpwstr>
  </property>
</Properties>
</file>